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FDF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70" d="100"/>
          <a:sy n="70" d="100"/>
        </p:scale>
        <p:origin x="92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910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79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40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50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81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918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003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303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601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39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6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AD677-780B-4A74-948D-7E35BD0E7EA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69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29.png"/><Relationship Id="rId3" Type="http://schemas.openxmlformats.org/officeDocument/2006/relationships/image" Target="../media/image18.png"/><Relationship Id="rId21" Type="http://schemas.openxmlformats.org/officeDocument/2006/relationships/image" Target="../media/image32.png"/><Relationship Id="rId7" Type="http://schemas.openxmlformats.org/officeDocument/2006/relationships/image" Target="../media/image5.png"/><Relationship Id="rId12" Type="http://schemas.openxmlformats.org/officeDocument/2006/relationships/image" Target="../media/image24.png"/><Relationship Id="rId17" Type="http://schemas.openxmlformats.org/officeDocument/2006/relationships/image" Target="../media/image28.png"/><Relationship Id="rId2" Type="http://schemas.openxmlformats.org/officeDocument/2006/relationships/image" Target="../media/image17.png"/><Relationship Id="rId16" Type="http://schemas.openxmlformats.org/officeDocument/2006/relationships/image" Target="../media/image6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3.jpe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19" Type="http://schemas.openxmlformats.org/officeDocument/2006/relationships/image" Target="../media/image30.png"/><Relationship Id="rId4" Type="http://schemas.openxmlformats.org/officeDocument/2006/relationships/image" Target="../media/image2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../media/image6.png"/><Relationship Id="rId18" Type="http://schemas.openxmlformats.org/officeDocument/2006/relationships/image" Target="../media/image41.png"/><Relationship Id="rId3" Type="http://schemas.openxmlformats.org/officeDocument/2006/relationships/image" Target="../media/image35.png"/><Relationship Id="rId21" Type="http://schemas.openxmlformats.org/officeDocument/2006/relationships/image" Target="../media/image44.png"/><Relationship Id="rId7" Type="http://schemas.openxmlformats.org/officeDocument/2006/relationships/image" Target="NULL"/><Relationship Id="rId12" Type="http://schemas.openxmlformats.org/officeDocument/2006/relationships/image" Target="../media/image37.png"/><Relationship Id="rId17" Type="http://schemas.openxmlformats.org/officeDocument/2006/relationships/image" Target="../media/image40.png"/><Relationship Id="rId2" Type="http://schemas.openxmlformats.org/officeDocument/2006/relationships/image" Target="../media/image34.png"/><Relationship Id="rId16" Type="http://schemas.openxmlformats.org/officeDocument/2006/relationships/image" Target="../media/image39.png"/><Relationship Id="rId20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image" Target="../media/image36.png"/><Relationship Id="rId5" Type="http://schemas.openxmlformats.org/officeDocument/2006/relationships/image" Target="NULL"/><Relationship Id="rId15" Type="http://schemas.openxmlformats.org/officeDocument/2006/relationships/image" Target="../media/image8.png"/><Relationship Id="rId10" Type="http://schemas.openxmlformats.org/officeDocument/2006/relationships/image" Target="../media/image2.png"/><Relationship Id="rId19" Type="http://schemas.openxmlformats.org/officeDocument/2006/relationships/image" Target="../media/image42.png"/><Relationship Id="rId4" Type="http://schemas.openxmlformats.org/officeDocument/2006/relationships/image" Target="../media/image3.jpeg"/><Relationship Id="rId9" Type="http://schemas.openxmlformats.org/officeDocument/2006/relationships/image" Target="../media/image5.png"/><Relationship Id="rId14" Type="http://schemas.openxmlformats.org/officeDocument/2006/relationships/image" Target="../media/image3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18" Type="http://schemas.openxmlformats.org/officeDocument/2006/relationships/image" Target="../media/image57.png"/><Relationship Id="rId3" Type="http://schemas.openxmlformats.org/officeDocument/2006/relationships/image" Target="../media/image3.jpe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7" Type="http://schemas.openxmlformats.org/officeDocument/2006/relationships/image" Target="../media/image56.png"/><Relationship Id="rId2" Type="http://schemas.openxmlformats.org/officeDocument/2006/relationships/image" Target="../media/image45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51.png"/><Relationship Id="rId5" Type="http://schemas.openxmlformats.org/officeDocument/2006/relationships/image" Target="../media/image5.png"/><Relationship Id="rId15" Type="http://schemas.openxmlformats.org/officeDocument/2006/relationships/image" Target="../media/image55.png"/><Relationship Id="rId10" Type="http://schemas.openxmlformats.org/officeDocument/2006/relationships/image" Target="../media/image50.png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64.png"/><Relationship Id="rId18" Type="http://schemas.openxmlformats.org/officeDocument/2006/relationships/image" Target="../media/image69.png"/><Relationship Id="rId3" Type="http://schemas.openxmlformats.org/officeDocument/2006/relationships/image" Target="../media/image58.png"/><Relationship Id="rId7" Type="http://schemas.openxmlformats.org/officeDocument/2006/relationships/image" Target="../media/image2.png"/><Relationship Id="rId12" Type="http://schemas.openxmlformats.org/officeDocument/2006/relationships/image" Target="../media/image63.png"/><Relationship Id="rId17" Type="http://schemas.openxmlformats.org/officeDocument/2006/relationships/image" Target="../media/image68.png"/><Relationship Id="rId2" Type="http://schemas.openxmlformats.org/officeDocument/2006/relationships/image" Target="../media/image3.jpeg"/><Relationship Id="rId16" Type="http://schemas.openxmlformats.org/officeDocument/2006/relationships/image" Target="../media/image67.png"/><Relationship Id="rId20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62.png"/><Relationship Id="rId5" Type="http://schemas.openxmlformats.org/officeDocument/2006/relationships/image" Target="../media/image60.png"/><Relationship Id="rId15" Type="http://schemas.openxmlformats.org/officeDocument/2006/relationships/image" Target="../media/image66.png"/><Relationship Id="rId10" Type="http://schemas.openxmlformats.org/officeDocument/2006/relationships/image" Target="../media/image8.png"/><Relationship Id="rId19" Type="http://schemas.openxmlformats.org/officeDocument/2006/relationships/image" Target="../media/image70.png"/><Relationship Id="rId4" Type="http://schemas.openxmlformats.org/officeDocument/2006/relationships/image" Target="../media/image59.png"/><Relationship Id="rId9" Type="http://schemas.openxmlformats.org/officeDocument/2006/relationships/image" Target="../media/image61.png"/><Relationship Id="rId14" Type="http://schemas.openxmlformats.org/officeDocument/2006/relationships/image" Target="../media/image65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NULL"/><Relationship Id="rId18" Type="http://schemas.openxmlformats.org/officeDocument/2006/relationships/image" Target="../media/image5.png"/><Relationship Id="rId26" Type="http://schemas.openxmlformats.org/officeDocument/2006/relationships/image" Target="../media/image81.png"/><Relationship Id="rId21" Type="http://schemas.openxmlformats.org/officeDocument/2006/relationships/image" Target="../media/image76.png"/><Relationship Id="rId34" Type="http://schemas.openxmlformats.org/officeDocument/2006/relationships/image" Target="../media/image88.png"/><Relationship Id="rId7" Type="http://schemas.openxmlformats.org/officeDocument/2006/relationships/image" Target="NULL"/><Relationship Id="rId12" Type="http://schemas.openxmlformats.org/officeDocument/2006/relationships/image" Target="NULL"/><Relationship Id="rId17" Type="http://schemas.openxmlformats.org/officeDocument/2006/relationships/image" Target="../media/image74.png"/><Relationship Id="rId25" Type="http://schemas.openxmlformats.org/officeDocument/2006/relationships/image" Target="../media/image80.png"/><Relationship Id="rId33" Type="http://schemas.openxmlformats.org/officeDocument/2006/relationships/image" Target="../media/image87.png"/><Relationship Id="rId38" Type="http://schemas.openxmlformats.org/officeDocument/2006/relationships/image" Target="../media/image92.png"/><Relationship Id="rId2" Type="http://schemas.openxmlformats.org/officeDocument/2006/relationships/image" Target="../media/image72.png"/><Relationship Id="rId16" Type="http://schemas.openxmlformats.org/officeDocument/2006/relationships/image" Target="NULL"/><Relationship Id="rId20" Type="http://schemas.openxmlformats.org/officeDocument/2006/relationships/image" Target="../media/image75.png"/><Relationship Id="rId29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image" Target="NULL"/><Relationship Id="rId24" Type="http://schemas.openxmlformats.org/officeDocument/2006/relationships/image" Target="../media/image79.png"/><Relationship Id="rId32" Type="http://schemas.openxmlformats.org/officeDocument/2006/relationships/image" Target="../media/image86.png"/><Relationship Id="rId37" Type="http://schemas.openxmlformats.org/officeDocument/2006/relationships/image" Target="../media/image91.png"/><Relationship Id="rId5" Type="http://schemas.openxmlformats.org/officeDocument/2006/relationships/image" Target="NULL"/><Relationship Id="rId15" Type="http://schemas.openxmlformats.org/officeDocument/2006/relationships/image" Target="NULL"/><Relationship Id="rId23" Type="http://schemas.openxmlformats.org/officeDocument/2006/relationships/image" Target="../media/image78.png"/><Relationship Id="rId28" Type="http://schemas.openxmlformats.org/officeDocument/2006/relationships/image" Target="../media/image83.png"/><Relationship Id="rId36" Type="http://schemas.openxmlformats.org/officeDocument/2006/relationships/image" Target="../media/image90.png"/><Relationship Id="rId10" Type="http://schemas.openxmlformats.org/officeDocument/2006/relationships/image" Target="NULL"/><Relationship Id="rId19" Type="http://schemas.openxmlformats.org/officeDocument/2006/relationships/image" Target="../media/image2.png"/><Relationship Id="rId31" Type="http://schemas.openxmlformats.org/officeDocument/2006/relationships/image" Target="../media/image85.png"/><Relationship Id="rId4" Type="http://schemas.openxmlformats.org/officeDocument/2006/relationships/image" Target="../media/image3.jpeg"/><Relationship Id="rId9" Type="http://schemas.openxmlformats.org/officeDocument/2006/relationships/image" Target="NULL"/><Relationship Id="rId14" Type="http://schemas.openxmlformats.org/officeDocument/2006/relationships/image" Target="NULL"/><Relationship Id="rId22" Type="http://schemas.openxmlformats.org/officeDocument/2006/relationships/image" Target="../media/image77.png"/><Relationship Id="rId27" Type="http://schemas.openxmlformats.org/officeDocument/2006/relationships/image" Target="../media/image82.png"/><Relationship Id="rId30" Type="http://schemas.openxmlformats.org/officeDocument/2006/relationships/image" Target="../media/image84.png"/><Relationship Id="rId35" Type="http://schemas.openxmlformats.org/officeDocument/2006/relationships/image" Target="../media/image89.png"/><Relationship Id="rId8" Type="http://schemas.openxmlformats.org/officeDocument/2006/relationships/image" Target="NULL"/><Relationship Id="rId3" Type="http://schemas.openxmlformats.org/officeDocument/2006/relationships/image" Target="../media/image7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18" Type="http://schemas.openxmlformats.org/officeDocument/2006/relationships/image" Target="../media/image105.png"/><Relationship Id="rId3" Type="http://schemas.openxmlformats.org/officeDocument/2006/relationships/image" Target="../media/image5.png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17" Type="http://schemas.openxmlformats.org/officeDocument/2006/relationships/image" Target="../media/image104.png"/><Relationship Id="rId2" Type="http://schemas.openxmlformats.org/officeDocument/2006/relationships/image" Target="../media/image3.jpe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image" Target="../media/image6.png"/><Relationship Id="rId15" Type="http://schemas.openxmlformats.org/officeDocument/2006/relationships/image" Target="../media/image102.png"/><Relationship Id="rId10" Type="http://schemas.openxmlformats.org/officeDocument/2006/relationships/image" Target="../media/image97.png"/><Relationship Id="rId4" Type="http://schemas.openxmlformats.org/officeDocument/2006/relationships/image" Target="../media/image2.png"/><Relationship Id="rId9" Type="http://schemas.openxmlformats.org/officeDocument/2006/relationships/image" Target="../media/image96.png"/><Relationship Id="rId14" Type="http://schemas.openxmlformats.org/officeDocument/2006/relationships/image" Target="../media/image10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13" Type="http://schemas.openxmlformats.org/officeDocument/2006/relationships/image" Target="../media/image114.png"/><Relationship Id="rId18" Type="http://schemas.openxmlformats.org/officeDocument/2006/relationships/image" Target="../media/image117.png"/><Relationship Id="rId3" Type="http://schemas.openxmlformats.org/officeDocument/2006/relationships/image" Target="../media/image3.jpeg"/><Relationship Id="rId7" Type="http://schemas.openxmlformats.org/officeDocument/2006/relationships/image" Target="../media/image2.png"/><Relationship Id="rId12" Type="http://schemas.openxmlformats.org/officeDocument/2006/relationships/image" Target="../media/image113.png"/><Relationship Id="rId17" Type="http://schemas.openxmlformats.org/officeDocument/2006/relationships/image" Target="../media/image28.png"/><Relationship Id="rId2" Type="http://schemas.openxmlformats.org/officeDocument/2006/relationships/image" Target="../media/image106.png"/><Relationship Id="rId16" Type="http://schemas.openxmlformats.org/officeDocument/2006/relationships/image" Target="../media/image6.png"/><Relationship Id="rId20" Type="http://schemas.openxmlformats.org/officeDocument/2006/relationships/image" Target="../media/image1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12.png"/><Relationship Id="rId5" Type="http://schemas.openxmlformats.org/officeDocument/2006/relationships/image" Target="../media/image108.png"/><Relationship Id="rId15" Type="http://schemas.openxmlformats.org/officeDocument/2006/relationships/image" Target="../media/image116.png"/><Relationship Id="rId10" Type="http://schemas.openxmlformats.org/officeDocument/2006/relationships/image" Target="../media/image111.png"/><Relationship Id="rId19" Type="http://schemas.openxmlformats.org/officeDocument/2006/relationships/image" Target="../media/image118.png"/><Relationship Id="rId4" Type="http://schemas.openxmlformats.org/officeDocument/2006/relationships/image" Target="../media/image107.png"/><Relationship Id="rId9" Type="http://schemas.openxmlformats.org/officeDocument/2006/relationships/image" Target="../media/image110.png"/><Relationship Id="rId14" Type="http://schemas.openxmlformats.org/officeDocument/2006/relationships/image" Target="../media/image1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13" Type="http://schemas.openxmlformats.org/officeDocument/2006/relationships/image" Target="../media/image2.png"/><Relationship Id="rId18" Type="http://schemas.openxmlformats.org/officeDocument/2006/relationships/image" Target="../media/image133.png"/><Relationship Id="rId3" Type="http://schemas.openxmlformats.org/officeDocument/2006/relationships/image" Target="../media/image121.png"/><Relationship Id="rId21" Type="http://schemas.openxmlformats.org/officeDocument/2006/relationships/image" Target="../media/image136.png"/><Relationship Id="rId7" Type="http://schemas.openxmlformats.org/officeDocument/2006/relationships/image" Target="../media/image124.png"/><Relationship Id="rId12" Type="http://schemas.openxmlformats.org/officeDocument/2006/relationships/image" Target="../media/image5.png"/><Relationship Id="rId17" Type="http://schemas.openxmlformats.org/officeDocument/2006/relationships/image" Target="../media/image132.png"/><Relationship Id="rId25" Type="http://schemas.openxmlformats.org/officeDocument/2006/relationships/image" Target="../media/image8.png"/><Relationship Id="rId2" Type="http://schemas.openxmlformats.org/officeDocument/2006/relationships/image" Target="../media/image120.png"/><Relationship Id="rId16" Type="http://schemas.openxmlformats.org/officeDocument/2006/relationships/image" Target="../media/image131.png"/><Relationship Id="rId20" Type="http://schemas.openxmlformats.org/officeDocument/2006/relationships/image" Target="../media/image1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3.png"/><Relationship Id="rId11" Type="http://schemas.openxmlformats.org/officeDocument/2006/relationships/image" Target="../media/image128.png"/><Relationship Id="rId24" Type="http://schemas.openxmlformats.org/officeDocument/2006/relationships/image" Target="../media/image138.png"/><Relationship Id="rId5" Type="http://schemas.openxmlformats.org/officeDocument/2006/relationships/image" Target="../media/image122.png"/><Relationship Id="rId15" Type="http://schemas.openxmlformats.org/officeDocument/2006/relationships/image" Target="../media/image130.png"/><Relationship Id="rId23" Type="http://schemas.openxmlformats.org/officeDocument/2006/relationships/image" Target="../media/image6.png"/><Relationship Id="rId10" Type="http://schemas.openxmlformats.org/officeDocument/2006/relationships/image" Target="../media/image127.png"/><Relationship Id="rId19" Type="http://schemas.openxmlformats.org/officeDocument/2006/relationships/image" Target="../media/image134.png"/><Relationship Id="rId4" Type="http://schemas.openxmlformats.org/officeDocument/2006/relationships/image" Target="../media/image3.jpeg"/><Relationship Id="rId9" Type="http://schemas.openxmlformats.org/officeDocument/2006/relationships/image" Target="../media/image126.png"/><Relationship Id="rId14" Type="http://schemas.openxmlformats.org/officeDocument/2006/relationships/image" Target="../media/image129.png"/><Relationship Id="rId22" Type="http://schemas.openxmlformats.org/officeDocument/2006/relationships/image" Target="../media/image1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png"/><Relationship Id="rId13" Type="http://schemas.openxmlformats.org/officeDocument/2006/relationships/image" Target="../media/image147.png"/><Relationship Id="rId18" Type="http://schemas.openxmlformats.org/officeDocument/2006/relationships/image" Target="../media/image6.png"/><Relationship Id="rId3" Type="http://schemas.openxmlformats.org/officeDocument/2006/relationships/image" Target="../media/image140.png"/><Relationship Id="rId7" Type="http://schemas.openxmlformats.org/officeDocument/2006/relationships/image" Target="../media/image2.png"/><Relationship Id="rId12" Type="http://schemas.openxmlformats.org/officeDocument/2006/relationships/image" Target="../media/image146.png"/><Relationship Id="rId17" Type="http://schemas.openxmlformats.org/officeDocument/2006/relationships/image" Target="../media/image151.png"/><Relationship Id="rId2" Type="http://schemas.openxmlformats.org/officeDocument/2006/relationships/image" Target="../media/image139.png"/><Relationship Id="rId16" Type="http://schemas.openxmlformats.org/officeDocument/2006/relationships/image" Target="../media/image150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45.png"/><Relationship Id="rId5" Type="http://schemas.openxmlformats.org/officeDocument/2006/relationships/image" Target="../media/image3.jpeg"/><Relationship Id="rId15" Type="http://schemas.openxmlformats.org/officeDocument/2006/relationships/image" Target="../media/image149.png"/><Relationship Id="rId10" Type="http://schemas.openxmlformats.org/officeDocument/2006/relationships/image" Target="../media/image144.png"/><Relationship Id="rId19" Type="http://schemas.openxmlformats.org/officeDocument/2006/relationships/image" Target="../media/image152.png"/><Relationship Id="rId4" Type="http://schemas.openxmlformats.org/officeDocument/2006/relationships/image" Target="../media/image141.png"/><Relationship Id="rId9" Type="http://schemas.openxmlformats.org/officeDocument/2006/relationships/image" Target="../media/image143.png"/><Relationship Id="rId14" Type="http://schemas.openxmlformats.org/officeDocument/2006/relationships/image" Target="../media/image14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png"/><Relationship Id="rId13" Type="http://schemas.openxmlformats.org/officeDocument/2006/relationships/image" Target="../media/image158.png"/><Relationship Id="rId3" Type="http://schemas.openxmlformats.org/officeDocument/2006/relationships/image" Target="NULL"/><Relationship Id="rId7" Type="http://schemas.openxmlformats.org/officeDocument/2006/relationships/image" Target="../media/image154.png"/><Relationship Id="rId12" Type="http://schemas.openxmlformats.org/officeDocument/2006/relationships/image" Target="../media/image8.png"/><Relationship Id="rId17" Type="http://schemas.openxmlformats.org/officeDocument/2006/relationships/image" Target="../media/image162.png"/><Relationship Id="rId16" Type="http://schemas.openxmlformats.org/officeDocument/2006/relationships/image" Target="../media/image16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3.png"/><Relationship Id="rId11" Type="http://schemas.openxmlformats.org/officeDocument/2006/relationships/image" Target="../media/image157.png"/><Relationship Id="rId5" Type="http://schemas.openxmlformats.org/officeDocument/2006/relationships/image" Target="../media/image2.png"/><Relationship Id="rId15" Type="http://schemas.openxmlformats.org/officeDocument/2006/relationships/image" Target="../media/image160.png"/><Relationship Id="rId10" Type="http://schemas.openxmlformats.org/officeDocument/2006/relationships/image" Target="../media/image6.png"/><Relationship Id="rId4" Type="http://schemas.openxmlformats.org/officeDocument/2006/relationships/image" Target="../media/image3.jpeg"/><Relationship Id="rId9" Type="http://schemas.openxmlformats.org/officeDocument/2006/relationships/image" Target="../media/image156.png"/><Relationship Id="rId14" Type="http://schemas.openxmlformats.org/officeDocument/2006/relationships/image" Target="../media/image15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png"/><Relationship Id="rId13" Type="http://schemas.openxmlformats.org/officeDocument/2006/relationships/image" Target="../media/image171.png"/><Relationship Id="rId3" Type="http://schemas.openxmlformats.org/officeDocument/2006/relationships/image" Target="../media/image5.png"/><Relationship Id="rId7" Type="http://schemas.openxmlformats.org/officeDocument/2006/relationships/image" Target="../media/image165.png"/><Relationship Id="rId12" Type="http://schemas.openxmlformats.org/officeDocument/2006/relationships/image" Target="../media/image170.png"/><Relationship Id="rId17" Type="http://schemas.openxmlformats.org/officeDocument/2006/relationships/image" Target="../media/image173.png"/><Relationship Id="rId2" Type="http://schemas.openxmlformats.org/officeDocument/2006/relationships/image" Target="../media/image3.jpeg"/><Relationship Id="rId16" Type="http://schemas.openxmlformats.org/officeDocument/2006/relationships/image" Target="../media/image1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4.png"/><Relationship Id="rId11" Type="http://schemas.openxmlformats.org/officeDocument/2006/relationships/image" Target="../media/image169.png"/><Relationship Id="rId5" Type="http://schemas.openxmlformats.org/officeDocument/2006/relationships/image" Target="../media/image163.png"/><Relationship Id="rId15" Type="http://schemas.openxmlformats.org/officeDocument/2006/relationships/image" Target="../media/image28.png"/><Relationship Id="rId10" Type="http://schemas.openxmlformats.org/officeDocument/2006/relationships/image" Target="../media/image168.png"/><Relationship Id="rId4" Type="http://schemas.openxmlformats.org/officeDocument/2006/relationships/image" Target="../media/image2.png"/><Relationship Id="rId9" Type="http://schemas.openxmlformats.org/officeDocument/2006/relationships/image" Target="../media/image167.png"/><Relationship Id="rId1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9.png"/><Relationship Id="rId13" Type="http://schemas.openxmlformats.org/officeDocument/2006/relationships/image" Target="../media/image182.png"/><Relationship Id="rId18" Type="http://schemas.openxmlformats.org/officeDocument/2006/relationships/image" Target="../media/image185.png"/><Relationship Id="rId3" Type="http://schemas.openxmlformats.org/officeDocument/2006/relationships/image" Target="../media/image175.png"/><Relationship Id="rId21" Type="http://schemas.openxmlformats.org/officeDocument/2006/relationships/image" Target="../media/image188.png"/><Relationship Id="rId7" Type="http://schemas.openxmlformats.org/officeDocument/2006/relationships/image" Target="../media/image178.png"/><Relationship Id="rId12" Type="http://schemas.openxmlformats.org/officeDocument/2006/relationships/image" Target="../media/image181.png"/><Relationship Id="rId17" Type="http://schemas.openxmlformats.org/officeDocument/2006/relationships/image" Target="../media/image184.png"/><Relationship Id="rId2" Type="http://schemas.openxmlformats.org/officeDocument/2006/relationships/image" Target="../media/image174.png"/><Relationship Id="rId16" Type="http://schemas.openxmlformats.org/officeDocument/2006/relationships/image" Target="../media/image8.png"/><Relationship Id="rId20" Type="http://schemas.openxmlformats.org/officeDocument/2006/relationships/image" Target="../media/image18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7.png"/><Relationship Id="rId11" Type="http://schemas.openxmlformats.org/officeDocument/2006/relationships/image" Target="../media/image180.png"/><Relationship Id="rId5" Type="http://schemas.openxmlformats.org/officeDocument/2006/relationships/image" Target="../media/image176.png"/><Relationship Id="rId15" Type="http://schemas.openxmlformats.org/officeDocument/2006/relationships/image" Target="../media/image183.png"/><Relationship Id="rId23" Type="http://schemas.openxmlformats.org/officeDocument/2006/relationships/image" Target="../media/image190.png"/><Relationship Id="rId10" Type="http://schemas.openxmlformats.org/officeDocument/2006/relationships/image" Target="../media/image2.png"/><Relationship Id="rId19" Type="http://schemas.openxmlformats.org/officeDocument/2006/relationships/image" Target="../media/image186.png"/><Relationship Id="rId4" Type="http://schemas.openxmlformats.org/officeDocument/2006/relationships/image" Target="../media/image3.jpeg"/><Relationship Id="rId9" Type="http://schemas.openxmlformats.org/officeDocument/2006/relationships/image" Target="../media/image5.png"/><Relationship Id="rId14" Type="http://schemas.openxmlformats.org/officeDocument/2006/relationships/image" Target="../media/image6.png"/><Relationship Id="rId22" Type="http://schemas.openxmlformats.org/officeDocument/2006/relationships/image" Target="../media/image18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97.png"/><Relationship Id="rId18" Type="http://schemas.openxmlformats.org/officeDocument/2006/relationships/image" Target="../media/image202.png"/><Relationship Id="rId3" Type="http://schemas.openxmlformats.org/officeDocument/2006/relationships/image" Target="../media/image192.png"/><Relationship Id="rId7" Type="http://schemas.openxmlformats.org/officeDocument/2006/relationships/image" Target="../media/image195.png"/><Relationship Id="rId12" Type="http://schemas.openxmlformats.org/officeDocument/2006/relationships/image" Target="../media/image8.png"/><Relationship Id="rId17" Type="http://schemas.openxmlformats.org/officeDocument/2006/relationships/image" Target="../media/image201.png"/><Relationship Id="rId2" Type="http://schemas.openxmlformats.org/officeDocument/2006/relationships/image" Target="../media/image191.png"/><Relationship Id="rId16" Type="http://schemas.openxmlformats.org/officeDocument/2006/relationships/image" Target="../media/image20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4.png"/><Relationship Id="rId11" Type="http://schemas.openxmlformats.org/officeDocument/2006/relationships/image" Target="../media/image196.png"/><Relationship Id="rId5" Type="http://schemas.openxmlformats.org/officeDocument/2006/relationships/image" Target="../media/image193.png"/><Relationship Id="rId15" Type="http://schemas.openxmlformats.org/officeDocument/2006/relationships/image" Target="../media/image199.png"/><Relationship Id="rId10" Type="http://schemas.openxmlformats.org/officeDocument/2006/relationships/image" Target="../media/image6.png"/><Relationship Id="rId19" Type="http://schemas.openxmlformats.org/officeDocument/2006/relationships/image" Target="../media/image203.png"/><Relationship Id="rId4" Type="http://schemas.openxmlformats.org/officeDocument/2006/relationships/image" Target="../media/image3.jpeg"/><Relationship Id="rId9" Type="http://schemas.openxmlformats.org/officeDocument/2006/relationships/image" Target="../media/image2.png"/><Relationship Id="rId14" Type="http://schemas.openxmlformats.org/officeDocument/2006/relationships/image" Target="../media/image19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10.png"/><Relationship Id="rId3" Type="http://schemas.openxmlformats.org/officeDocument/2006/relationships/image" Target="../media/image205.png"/><Relationship Id="rId7" Type="http://schemas.openxmlformats.org/officeDocument/2006/relationships/image" Target="../media/image208.png"/><Relationship Id="rId12" Type="http://schemas.openxmlformats.org/officeDocument/2006/relationships/image" Target="../media/image209.png"/><Relationship Id="rId2" Type="http://schemas.openxmlformats.org/officeDocument/2006/relationships/image" Target="../media/image204.png"/><Relationship Id="rId16" Type="http://schemas.openxmlformats.org/officeDocument/2006/relationships/image" Target="../media/image2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7.png"/><Relationship Id="rId11" Type="http://schemas.openxmlformats.org/officeDocument/2006/relationships/image" Target="../media/image28.png"/><Relationship Id="rId5" Type="http://schemas.openxmlformats.org/officeDocument/2006/relationships/image" Target="../media/image206.png"/><Relationship Id="rId15" Type="http://schemas.openxmlformats.org/officeDocument/2006/relationships/image" Target="../media/image212.png"/><Relationship Id="rId10" Type="http://schemas.openxmlformats.org/officeDocument/2006/relationships/image" Target="../media/image6.png"/><Relationship Id="rId4" Type="http://schemas.openxmlformats.org/officeDocument/2006/relationships/image" Target="../media/image3.jpeg"/><Relationship Id="rId9" Type="http://schemas.openxmlformats.org/officeDocument/2006/relationships/image" Target="../media/image2.png"/><Relationship Id="rId14" Type="http://schemas.openxmlformats.org/officeDocument/2006/relationships/image" Target="../media/image2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../media/image5.png"/><Relationship Id="rId18" Type="http://schemas.openxmlformats.org/officeDocument/2006/relationships/image" Target="../media/image219.png"/><Relationship Id="rId3" Type="http://schemas.openxmlformats.org/officeDocument/2006/relationships/image" Target="../media/image215.png"/><Relationship Id="rId21" Type="http://schemas.openxmlformats.org/officeDocument/2006/relationships/image" Target="../media/image222.png"/><Relationship Id="rId7" Type="http://schemas.openxmlformats.org/officeDocument/2006/relationships/image" Target="NULL"/><Relationship Id="rId12" Type="http://schemas.openxmlformats.org/officeDocument/2006/relationships/image" Target="NULL"/><Relationship Id="rId17" Type="http://schemas.openxmlformats.org/officeDocument/2006/relationships/image" Target="../media/image218.png"/><Relationship Id="rId25" Type="http://schemas.openxmlformats.org/officeDocument/2006/relationships/image" Target="../media/image226.png"/><Relationship Id="rId2" Type="http://schemas.openxmlformats.org/officeDocument/2006/relationships/image" Target="../media/image214.png"/><Relationship Id="rId16" Type="http://schemas.openxmlformats.org/officeDocument/2006/relationships/image" Target="../media/image28.png"/><Relationship Id="rId20" Type="http://schemas.openxmlformats.org/officeDocument/2006/relationships/image" Target="../media/image221.png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image" Target="NULL"/><Relationship Id="rId24" Type="http://schemas.openxmlformats.org/officeDocument/2006/relationships/image" Target="../media/image225.png"/><Relationship Id="rId5" Type="http://schemas.openxmlformats.org/officeDocument/2006/relationships/image" Target="../media/image3.jpeg"/><Relationship Id="rId15" Type="http://schemas.openxmlformats.org/officeDocument/2006/relationships/image" Target="../media/image217.png"/><Relationship Id="rId23" Type="http://schemas.openxmlformats.org/officeDocument/2006/relationships/image" Target="../media/image224.png"/><Relationship Id="rId10" Type="http://schemas.openxmlformats.org/officeDocument/2006/relationships/image" Target="NULL"/><Relationship Id="rId19" Type="http://schemas.openxmlformats.org/officeDocument/2006/relationships/image" Target="../media/image220.png"/><Relationship Id="rId4" Type="http://schemas.openxmlformats.org/officeDocument/2006/relationships/image" Target="../media/image216.png"/><Relationship Id="rId9" Type="http://schemas.openxmlformats.org/officeDocument/2006/relationships/image" Target="NULL"/><Relationship Id="rId14" Type="http://schemas.openxmlformats.org/officeDocument/2006/relationships/image" Target="../media/image2.png"/><Relationship Id="rId22" Type="http://schemas.openxmlformats.org/officeDocument/2006/relationships/image" Target="../media/image2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33.png"/><Relationship Id="rId18" Type="http://schemas.openxmlformats.org/officeDocument/2006/relationships/image" Target="../media/image238.png"/><Relationship Id="rId3" Type="http://schemas.openxmlformats.org/officeDocument/2006/relationships/image" Target="../media/image228.png"/><Relationship Id="rId21" Type="http://schemas.openxmlformats.org/officeDocument/2006/relationships/image" Target="../media/image241.png"/><Relationship Id="rId7" Type="http://schemas.openxmlformats.org/officeDocument/2006/relationships/image" Target="../media/image5.png"/><Relationship Id="rId12" Type="http://schemas.openxmlformats.org/officeDocument/2006/relationships/image" Target="../media/image232.png"/><Relationship Id="rId17" Type="http://schemas.openxmlformats.org/officeDocument/2006/relationships/image" Target="../media/image237.png"/><Relationship Id="rId2" Type="http://schemas.openxmlformats.org/officeDocument/2006/relationships/image" Target="../media/image227.png"/><Relationship Id="rId16" Type="http://schemas.openxmlformats.org/officeDocument/2006/relationships/image" Target="../media/image236.png"/><Relationship Id="rId20" Type="http://schemas.openxmlformats.org/officeDocument/2006/relationships/image" Target="../media/image2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0.png"/><Relationship Id="rId11" Type="http://schemas.openxmlformats.org/officeDocument/2006/relationships/image" Target="../media/image28.png"/><Relationship Id="rId5" Type="http://schemas.openxmlformats.org/officeDocument/2006/relationships/image" Target="../media/image229.png"/><Relationship Id="rId15" Type="http://schemas.openxmlformats.org/officeDocument/2006/relationships/image" Target="../media/image235.png"/><Relationship Id="rId23" Type="http://schemas.openxmlformats.org/officeDocument/2006/relationships/image" Target="../media/image243.png"/><Relationship Id="rId10" Type="http://schemas.openxmlformats.org/officeDocument/2006/relationships/image" Target="../media/image6.png"/><Relationship Id="rId19" Type="http://schemas.openxmlformats.org/officeDocument/2006/relationships/image" Target="../media/image239.png"/><Relationship Id="rId4" Type="http://schemas.openxmlformats.org/officeDocument/2006/relationships/image" Target="../media/image3.jpeg"/><Relationship Id="rId9" Type="http://schemas.openxmlformats.org/officeDocument/2006/relationships/image" Target="../media/image231.png"/><Relationship Id="rId14" Type="http://schemas.openxmlformats.org/officeDocument/2006/relationships/image" Target="../media/image234.png"/><Relationship Id="rId22" Type="http://schemas.openxmlformats.org/officeDocument/2006/relationships/image" Target="../media/image24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7.png"/><Relationship Id="rId13" Type="http://schemas.openxmlformats.org/officeDocument/2006/relationships/image" Target="../media/image250.png"/><Relationship Id="rId3" Type="http://schemas.openxmlformats.org/officeDocument/2006/relationships/image" Target="../media/image245.png"/><Relationship Id="rId7" Type="http://schemas.openxmlformats.org/officeDocument/2006/relationships/image" Target="../media/image2.png"/><Relationship Id="rId12" Type="http://schemas.openxmlformats.org/officeDocument/2006/relationships/image" Target="../media/image249.png"/><Relationship Id="rId17" Type="http://schemas.openxmlformats.org/officeDocument/2006/relationships/image" Target="../media/image254.png"/><Relationship Id="rId2" Type="http://schemas.openxmlformats.org/officeDocument/2006/relationships/image" Target="../media/image244.png"/><Relationship Id="rId16" Type="http://schemas.openxmlformats.org/officeDocument/2006/relationships/image" Target="../media/image2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48.png"/><Relationship Id="rId5" Type="http://schemas.openxmlformats.org/officeDocument/2006/relationships/image" Target="../media/image246.png"/><Relationship Id="rId15" Type="http://schemas.openxmlformats.org/officeDocument/2006/relationships/image" Target="../media/image252.png"/><Relationship Id="rId10" Type="http://schemas.openxmlformats.org/officeDocument/2006/relationships/image" Target="../media/image28.png"/><Relationship Id="rId4" Type="http://schemas.openxmlformats.org/officeDocument/2006/relationships/image" Target="../media/image3.jpeg"/><Relationship Id="rId9" Type="http://schemas.openxmlformats.org/officeDocument/2006/relationships/image" Target="../media/image6.png"/><Relationship Id="rId14" Type="http://schemas.openxmlformats.org/officeDocument/2006/relationships/image" Target="../media/image25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0.png"/><Relationship Id="rId13" Type="http://schemas.openxmlformats.org/officeDocument/2006/relationships/image" Target="../media/image28.png"/><Relationship Id="rId18" Type="http://schemas.openxmlformats.org/officeDocument/2006/relationships/image" Target="../media/image266.png"/><Relationship Id="rId3" Type="http://schemas.openxmlformats.org/officeDocument/2006/relationships/image" Target="../media/image256.png"/><Relationship Id="rId21" Type="http://schemas.openxmlformats.org/officeDocument/2006/relationships/image" Target="../media/image269.png"/><Relationship Id="rId7" Type="http://schemas.openxmlformats.org/officeDocument/2006/relationships/image" Target="../media/image259.png"/><Relationship Id="rId12" Type="http://schemas.openxmlformats.org/officeDocument/2006/relationships/image" Target="../media/image6.png"/><Relationship Id="rId17" Type="http://schemas.openxmlformats.org/officeDocument/2006/relationships/image" Target="../media/image265.png"/><Relationship Id="rId2" Type="http://schemas.openxmlformats.org/officeDocument/2006/relationships/image" Target="../media/image255.png"/><Relationship Id="rId16" Type="http://schemas.openxmlformats.org/officeDocument/2006/relationships/image" Target="../media/image264.png"/><Relationship Id="rId20" Type="http://schemas.openxmlformats.org/officeDocument/2006/relationships/image" Target="../media/image26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8.png"/><Relationship Id="rId11" Type="http://schemas.openxmlformats.org/officeDocument/2006/relationships/image" Target="../media/image261.png"/><Relationship Id="rId5" Type="http://schemas.openxmlformats.org/officeDocument/2006/relationships/image" Target="../media/image257.png"/><Relationship Id="rId15" Type="http://schemas.openxmlformats.org/officeDocument/2006/relationships/image" Target="../media/image263.png"/><Relationship Id="rId10" Type="http://schemas.openxmlformats.org/officeDocument/2006/relationships/image" Target="../media/image2.png"/><Relationship Id="rId19" Type="http://schemas.openxmlformats.org/officeDocument/2006/relationships/image" Target="../media/image267.png"/><Relationship Id="rId4" Type="http://schemas.openxmlformats.org/officeDocument/2006/relationships/image" Target="../media/image3.jpeg"/><Relationship Id="rId9" Type="http://schemas.openxmlformats.org/officeDocument/2006/relationships/image" Target="../media/image5.png"/><Relationship Id="rId14" Type="http://schemas.openxmlformats.org/officeDocument/2006/relationships/image" Target="../media/image26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6.png"/><Relationship Id="rId18" Type="http://schemas.openxmlformats.org/officeDocument/2006/relationships/image" Target="../media/image281.png"/><Relationship Id="rId3" Type="http://schemas.openxmlformats.org/officeDocument/2006/relationships/image" Target="../media/image271.png"/><Relationship Id="rId7" Type="http://schemas.openxmlformats.org/officeDocument/2006/relationships/image" Target="../media/image275.png"/><Relationship Id="rId12" Type="http://schemas.openxmlformats.org/officeDocument/2006/relationships/image" Target="../media/image277.png"/><Relationship Id="rId17" Type="http://schemas.openxmlformats.org/officeDocument/2006/relationships/image" Target="../media/image280.png"/><Relationship Id="rId2" Type="http://schemas.openxmlformats.org/officeDocument/2006/relationships/image" Target="../media/image270.png"/><Relationship Id="rId16" Type="http://schemas.openxmlformats.org/officeDocument/2006/relationships/image" Target="../media/image279.png"/><Relationship Id="rId20" Type="http://schemas.openxmlformats.org/officeDocument/2006/relationships/image" Target="../media/image2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4.png"/><Relationship Id="rId11" Type="http://schemas.openxmlformats.org/officeDocument/2006/relationships/image" Target="../media/image2.png"/><Relationship Id="rId5" Type="http://schemas.openxmlformats.org/officeDocument/2006/relationships/image" Target="../media/image273.png"/><Relationship Id="rId15" Type="http://schemas.openxmlformats.org/officeDocument/2006/relationships/image" Target="../media/image278.png"/><Relationship Id="rId10" Type="http://schemas.openxmlformats.org/officeDocument/2006/relationships/image" Target="../media/image5.png"/><Relationship Id="rId19" Type="http://schemas.openxmlformats.org/officeDocument/2006/relationships/image" Target="../media/image282.png"/><Relationship Id="rId4" Type="http://schemas.openxmlformats.org/officeDocument/2006/relationships/image" Target="../media/image272.png"/><Relationship Id="rId9" Type="http://schemas.openxmlformats.org/officeDocument/2006/relationships/image" Target="../media/image276.png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083" y="1154850"/>
            <a:ext cx="4548010" cy="526740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757616"/>
              </p:ext>
            </p:extLst>
          </p:nvPr>
        </p:nvGraphicFramePr>
        <p:xfrm>
          <a:off x="6198474" y="1877575"/>
          <a:ext cx="3008850" cy="1539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475">
                  <a:extLst>
                    <a:ext uri="{9D8B030D-6E8A-4147-A177-3AD203B41FA5}">
                      <a16:colId xmlns:a16="http://schemas.microsoft.com/office/drawing/2014/main" val="341708977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931003620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430465661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3164432539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1200760192"/>
                    </a:ext>
                  </a:extLst>
                </a:gridCol>
                <a:gridCol w="501475">
                  <a:extLst>
                    <a:ext uri="{9D8B030D-6E8A-4147-A177-3AD203B41FA5}">
                      <a16:colId xmlns:a16="http://schemas.microsoft.com/office/drawing/2014/main" val="622608987"/>
                    </a:ext>
                  </a:extLst>
                </a:gridCol>
              </a:tblGrid>
              <a:tr h="51314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6541306"/>
                  </a:ext>
                </a:extLst>
              </a:tr>
              <a:tr h="51314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2513361"/>
                  </a:ext>
                </a:extLst>
              </a:tr>
              <a:tr h="51314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0414113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3287445" y="1872339"/>
            <a:ext cx="1432601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586151" y="2606165"/>
            <a:ext cx="1024933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9086" y="3873425"/>
            <a:ext cx="2124075" cy="1466850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2569030" y="3971109"/>
            <a:ext cx="1758522" cy="966651"/>
          </a:xfrm>
          <a:prstGeom prst="wedgeRoundRectCallout">
            <a:avLst>
              <a:gd name="adj1" fmla="val -68761"/>
              <a:gd name="adj2" fmla="val 51255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222816" y="3786339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4299" y="1181628"/>
            <a:ext cx="341406" cy="493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8275" y="3760525"/>
            <a:ext cx="438950" cy="4999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38652" y="1189380"/>
            <a:ext cx="438950" cy="4938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93591" y="4091690"/>
            <a:ext cx="2109399" cy="7254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93922" y="1185646"/>
            <a:ext cx="4304149" cy="518814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17618" y="1939753"/>
            <a:ext cx="1091279" cy="43285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0932" y="2674543"/>
            <a:ext cx="1091279" cy="43285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9834" y="6000164"/>
            <a:ext cx="2005758" cy="4328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3326" y="6312887"/>
            <a:ext cx="2743438" cy="432854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8699863" y="1872339"/>
            <a:ext cx="507461" cy="500268"/>
          </a:xfrm>
          <a:prstGeom prst="rect">
            <a:avLst/>
          </a:prstGeom>
          <a:solidFill>
            <a:srgbClr val="FF00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177902" y="2372607"/>
            <a:ext cx="2017154" cy="1044400"/>
          </a:xfrm>
          <a:prstGeom prst="rect">
            <a:avLst/>
          </a:prstGeom>
          <a:solidFill>
            <a:srgbClr val="FF00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64384" y="5853956"/>
            <a:ext cx="3590855" cy="43285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914678" y="280285"/>
            <a:ext cx="73158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94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1398" y="1172468"/>
            <a:ext cx="4304149" cy="342015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3" y="1179838"/>
            <a:ext cx="4548010" cy="45236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108798" y="2111520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329644" y="2111520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520404" y="2111520"/>
            <a:ext cx="609600" cy="7299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2302" y="4084320"/>
            <a:ext cx="2491029" cy="2366031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5225204" y="3408298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7421574" y="2060955"/>
            <a:ext cx="669533" cy="87987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8176404" y="2018274"/>
            <a:ext cx="669533" cy="87987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3896" y="2075704"/>
            <a:ext cx="853514" cy="96325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12428" y="2075704"/>
            <a:ext cx="859611" cy="96325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74891" y="2073898"/>
            <a:ext cx="847417" cy="96325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32448" y="4839825"/>
            <a:ext cx="566977" cy="67671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51296" y="2129473"/>
            <a:ext cx="469433" cy="68281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96459" y="2129473"/>
            <a:ext cx="469433" cy="68281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541622" y="2129473"/>
            <a:ext cx="475529" cy="68281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292881" y="2129473"/>
            <a:ext cx="475529" cy="68281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4556" y="1179838"/>
            <a:ext cx="341406" cy="49381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38652" y="1197435"/>
            <a:ext cx="438950" cy="49381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163724" y="3408298"/>
            <a:ext cx="438950" cy="49991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805258" y="267910"/>
            <a:ext cx="762066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976701" y="4033253"/>
            <a:ext cx="944962" cy="4938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095844" y="3222671"/>
            <a:ext cx="993734" cy="4938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736961" y="5640963"/>
            <a:ext cx="2371550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6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320" y="1154850"/>
            <a:ext cx="4304149" cy="52674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975" y="1154850"/>
            <a:ext cx="4578493" cy="476748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98403" y="341700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887280" y="4089614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467089" y="4170559"/>
                <a:ext cx="4106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7089" y="4170559"/>
                <a:ext cx="410690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032639" y="4170559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639" y="4170559"/>
                <a:ext cx="410689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006512" y="5272837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512" y="5272837"/>
                <a:ext cx="410689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468009" y="5272837"/>
                <a:ext cx="4106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8009" y="5272837"/>
                <a:ext cx="410690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/>
          <p:cNvSpPr/>
          <p:nvPr/>
        </p:nvSpPr>
        <p:spPr>
          <a:xfrm>
            <a:off x="1887279" y="5007226"/>
            <a:ext cx="665271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1869861" y="5616042"/>
            <a:ext cx="7163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14197" y="5712005"/>
            <a:ext cx="445047" cy="42066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64384" y="2746389"/>
            <a:ext cx="3286029" cy="13412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2067" y="1181550"/>
            <a:ext cx="341406" cy="49381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6442" y="3390881"/>
            <a:ext cx="438950" cy="4938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44906" y="1211112"/>
            <a:ext cx="438950" cy="493819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>
          <a:xfrm>
            <a:off x="3343867" y="2261469"/>
            <a:ext cx="732684" cy="4734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30152" y="2272937"/>
            <a:ext cx="732684" cy="4734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887403" y="4140080"/>
            <a:ext cx="798645" cy="49381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64676" y="5054410"/>
            <a:ext cx="798645" cy="493819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847968" y="3268813"/>
            <a:ext cx="1609483" cy="67671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179707" y="5557782"/>
            <a:ext cx="2243522" cy="67671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466320" y="6083893"/>
            <a:ext cx="2536156" cy="67671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829084" y="275575"/>
            <a:ext cx="76206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72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3852" y="1924224"/>
            <a:ext cx="2993395" cy="268247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1185" y="1154850"/>
            <a:ext cx="430545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What are the missing digits?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Annie and Ron each think of a number.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The product of their numbers is 762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Work out Ron’s number.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89980" y="1154850"/>
            <a:ext cx="42671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Find the size of angle b.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10" y="1224176"/>
            <a:ext cx="311806" cy="3889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86062" y="2999699"/>
            <a:ext cx="319237" cy="4062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870" y="3891974"/>
            <a:ext cx="2124075" cy="1466850"/>
          </a:xfrm>
          <a:prstGeom prst="rect">
            <a:avLst/>
          </a:prstGeom>
        </p:spPr>
      </p:pic>
      <p:sp>
        <p:nvSpPr>
          <p:cNvPr id="50" name="Rounded Rectangular Callout 49"/>
          <p:cNvSpPr/>
          <p:nvPr/>
        </p:nvSpPr>
        <p:spPr>
          <a:xfrm>
            <a:off x="780272" y="4136241"/>
            <a:ext cx="1923302" cy="966651"/>
          </a:xfrm>
          <a:prstGeom prst="wedgeRoundRectCallout">
            <a:avLst>
              <a:gd name="adj1" fmla="val 70396"/>
              <a:gd name="adj2" fmla="val 38642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40385" y="4269818"/>
            <a:ext cx="2036095" cy="69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I’m thinking of the number 6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232" y="1809178"/>
            <a:ext cx="4413887" cy="78645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0272" y="1809853"/>
            <a:ext cx="670618" cy="75597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6409" y="1809853"/>
            <a:ext cx="646232" cy="7559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0792" y="6349904"/>
            <a:ext cx="1658256" cy="432854"/>
          </a:xfrm>
          <a:prstGeom prst="rect">
            <a:avLst/>
          </a:prstGeom>
        </p:spPr>
      </p:pic>
      <p:sp>
        <p:nvSpPr>
          <p:cNvPr id="42" name="Pie 41"/>
          <p:cNvSpPr/>
          <p:nvPr/>
        </p:nvSpPr>
        <p:spPr>
          <a:xfrm>
            <a:off x="8457451" y="4108631"/>
            <a:ext cx="1081081" cy="911798"/>
          </a:xfrm>
          <a:prstGeom prst="pie">
            <a:avLst>
              <a:gd name="adj1" fmla="val 10851156"/>
              <a:gd name="adj2" fmla="val 1415288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59153" y="4038150"/>
            <a:ext cx="585267" cy="46333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18998" y="4804002"/>
            <a:ext cx="1804572" cy="432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8998" y="5236856"/>
            <a:ext cx="1804572" cy="67671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61075" y="5982780"/>
            <a:ext cx="1804572" cy="45114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818817" y="268353"/>
            <a:ext cx="780356" cy="85961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7179" y="1182599"/>
            <a:ext cx="341406" cy="49381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8407" y="2996892"/>
            <a:ext cx="438950" cy="49381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151030" y="1190154"/>
            <a:ext cx="438950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185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770" y="1838694"/>
            <a:ext cx="1796687" cy="1540017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213757" y="5017239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386" y="1601365"/>
            <a:ext cx="2189133" cy="17773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623" y="1378359"/>
            <a:ext cx="1808440" cy="146826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3662" y="1187582"/>
            <a:ext cx="341406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3900" y="4994585"/>
            <a:ext cx="438950" cy="4999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51030" y="1207354"/>
            <a:ext cx="438950" cy="493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32387" y="279259"/>
            <a:ext cx="755970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7414" y="1182212"/>
            <a:ext cx="4206605" cy="434072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5730" y="5592465"/>
            <a:ext cx="3651821" cy="76816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62476" y="1204330"/>
            <a:ext cx="4304149" cy="47126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023113" y="4362104"/>
            <a:ext cx="2286198" cy="43285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604415" y="5616843"/>
            <a:ext cx="737680" cy="75597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539197" y="5629032"/>
            <a:ext cx="731583" cy="74987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50903" y="6336817"/>
            <a:ext cx="2286198" cy="43285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589980" y="4794958"/>
            <a:ext cx="2286198" cy="67671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48900" y="5471673"/>
            <a:ext cx="2719052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82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593" y="1175959"/>
            <a:ext cx="4304149" cy="41578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240" y="1101235"/>
            <a:ext cx="4389500" cy="508450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191078" y="4109976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5570440" y="1782112"/>
            <a:ext cx="465109" cy="4361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922310" y="1745957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2310" y="1745957"/>
                <a:ext cx="482824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8510490" y="1782010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0490" y="1782010"/>
                <a:ext cx="410689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Isosceles Triangle 29"/>
          <p:cNvSpPr/>
          <p:nvPr/>
        </p:nvSpPr>
        <p:spPr>
          <a:xfrm>
            <a:off x="6339184" y="1758709"/>
            <a:ext cx="465109" cy="4361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5-Point Star 3"/>
          <p:cNvSpPr/>
          <p:nvPr/>
        </p:nvSpPr>
        <p:spPr>
          <a:xfrm>
            <a:off x="7171613" y="1737311"/>
            <a:ext cx="541177" cy="480963"/>
          </a:xfrm>
          <a:prstGeom prst="star5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5-Point Star 30"/>
          <p:cNvSpPr/>
          <p:nvPr/>
        </p:nvSpPr>
        <p:spPr>
          <a:xfrm>
            <a:off x="7981389" y="1737311"/>
            <a:ext cx="541177" cy="480963"/>
          </a:xfrm>
          <a:prstGeom prst="star5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725014" y="1737311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5014" y="1737311"/>
                <a:ext cx="482824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7605678" y="1756609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5678" y="1756609"/>
                <a:ext cx="482824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Heart 6"/>
          <p:cNvSpPr/>
          <p:nvPr/>
        </p:nvSpPr>
        <p:spPr>
          <a:xfrm>
            <a:off x="5547495" y="2594697"/>
            <a:ext cx="525140" cy="54261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Heart 38"/>
          <p:cNvSpPr/>
          <p:nvPr/>
        </p:nvSpPr>
        <p:spPr>
          <a:xfrm>
            <a:off x="6347773" y="2578541"/>
            <a:ext cx="525140" cy="54261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6806052" y="2583633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6052" y="2583633"/>
                <a:ext cx="482824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Isosceles Triangle 41"/>
          <p:cNvSpPr/>
          <p:nvPr/>
        </p:nvSpPr>
        <p:spPr>
          <a:xfrm>
            <a:off x="7222926" y="2596385"/>
            <a:ext cx="465109" cy="4361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5-Point Star 42"/>
          <p:cNvSpPr/>
          <p:nvPr/>
        </p:nvSpPr>
        <p:spPr>
          <a:xfrm>
            <a:off x="8055355" y="2574987"/>
            <a:ext cx="541177" cy="480963"/>
          </a:xfrm>
          <a:prstGeom prst="star5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7608756" y="2574987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756" y="2574987"/>
                <a:ext cx="482824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8569118" y="2643525"/>
                <a:ext cx="410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9118" y="2643525"/>
                <a:ext cx="410689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5969132" y="2592590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132" y="2592590"/>
                <a:ext cx="482824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Heart 48"/>
          <p:cNvSpPr/>
          <p:nvPr/>
        </p:nvSpPr>
        <p:spPr>
          <a:xfrm>
            <a:off x="8709583" y="3336040"/>
            <a:ext cx="525140" cy="542614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180948" y="4782866"/>
            <a:ext cx="5212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10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984346" y="4733367"/>
            <a:ext cx="854901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6803527" y="4766366"/>
                <a:ext cx="5229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3527" y="4766366"/>
                <a:ext cx="522900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7576487" y="4750403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6487" y="4750403"/>
                <a:ext cx="53412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7989357" y="4782866"/>
            <a:ext cx="673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165734" y="5592719"/>
            <a:ext cx="5212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10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969132" y="5543220"/>
            <a:ext cx="854901" cy="589219"/>
          </a:xfrm>
          <a:prstGeom prst="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6788313" y="5576219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÷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8313" y="5576219"/>
                <a:ext cx="534121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7561273" y="5560256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1273" y="5560256"/>
                <a:ext cx="534121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/>
          <p:cNvSpPr txBox="1"/>
          <p:nvPr/>
        </p:nvSpPr>
        <p:spPr>
          <a:xfrm>
            <a:off x="7974143" y="5592719"/>
            <a:ext cx="673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432" y="3278161"/>
            <a:ext cx="2660730" cy="298635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719" y="6064098"/>
            <a:ext cx="2712955" cy="4328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2992" y="6425146"/>
            <a:ext cx="2712955" cy="4328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008690" y="6058574"/>
            <a:ext cx="2719052" cy="4328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008690" y="6414665"/>
            <a:ext cx="3182388" cy="4328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436888" y="5707536"/>
            <a:ext cx="1219306" cy="4328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20359" y="2002184"/>
            <a:ext cx="4048095" cy="140220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912123" y="4733367"/>
            <a:ext cx="1005927" cy="75597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822489" y="5538324"/>
            <a:ext cx="1164437" cy="74987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8809716" y="267050"/>
            <a:ext cx="768163" cy="8596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08184" y="1187582"/>
            <a:ext cx="341406" cy="49381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38652" y="1208608"/>
            <a:ext cx="438950" cy="49381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5151030" y="4090507"/>
            <a:ext cx="438950" cy="499915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8734361" y="1710887"/>
            <a:ext cx="871804" cy="646232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8777727" y="2557140"/>
            <a:ext cx="755970" cy="64623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6988471" y="1253169"/>
            <a:ext cx="1883827" cy="43285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229283" y="2978965"/>
            <a:ext cx="1402202" cy="664522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5489159" y="2975041"/>
            <a:ext cx="1402202" cy="652329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5335406" y="3721141"/>
            <a:ext cx="1639966" cy="432854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7210993" y="3721684"/>
            <a:ext cx="1438781" cy="432854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8757062" y="3445800"/>
            <a:ext cx="438950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23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277808" y="3768750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284" y="1187582"/>
            <a:ext cx="341406" cy="4938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7189" y="3757789"/>
            <a:ext cx="438950" cy="4999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40652" y="271856"/>
            <a:ext cx="743776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6691" y="1205347"/>
            <a:ext cx="4548010" cy="41578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2934" y="2744800"/>
            <a:ext cx="4474852" cy="395664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90421" y="1199777"/>
            <a:ext cx="4304149" cy="213378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97045" y="3734262"/>
            <a:ext cx="4304149" cy="157290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59955" y="4700137"/>
            <a:ext cx="3042168" cy="92057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56139" y="1921633"/>
            <a:ext cx="1615580" cy="43285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49661" y="1900589"/>
            <a:ext cx="1615580" cy="43285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532898" y="3208701"/>
            <a:ext cx="3877392" cy="676715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859955" y="5653042"/>
            <a:ext cx="2017951" cy="56088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589056" y="5653042"/>
            <a:ext cx="1932599" cy="56697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486887" y="6204722"/>
            <a:ext cx="2255716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91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6777" y="1112612"/>
            <a:ext cx="4304149" cy="52674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880352" y="1606775"/>
            <a:ext cx="1354371" cy="7384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484" y="999259"/>
            <a:ext cx="1691634" cy="1622988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5198509" y="363904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484" y="3677410"/>
            <a:ext cx="1624487" cy="1611373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7921228" y="4113851"/>
            <a:ext cx="1354371" cy="7384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902" y="5034212"/>
            <a:ext cx="2731245" cy="9205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2902" y="6016152"/>
            <a:ext cx="3883489" cy="6767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41329" y="2999642"/>
            <a:ext cx="2109399" cy="4328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81825" y="3353485"/>
            <a:ext cx="3883489" cy="4328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15706" y="5540895"/>
            <a:ext cx="3883489" cy="6767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18041" y="6181097"/>
            <a:ext cx="3883489" cy="4328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76660" y="1178775"/>
            <a:ext cx="4359018" cy="434072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96700" y="1621369"/>
            <a:ext cx="1359526" cy="71329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5618" y="1171786"/>
            <a:ext cx="341406" cy="49381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38652" y="1190880"/>
            <a:ext cx="438950" cy="49381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166348" y="3611102"/>
            <a:ext cx="438950" cy="4999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847324" y="279732"/>
            <a:ext cx="755970" cy="85961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879022" y="4160930"/>
            <a:ext cx="1438781" cy="71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69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5976" y="1205347"/>
            <a:ext cx="4304149" cy="563319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163" y="1165490"/>
            <a:ext cx="4548010" cy="563319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58624" y="356092"/>
            <a:ext cx="575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91" y="1890800"/>
            <a:ext cx="795233" cy="117641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230456" y="4476826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5960754" y="1303508"/>
            <a:ext cx="3212676" cy="2236681"/>
            <a:chOff x="5795629" y="1240525"/>
            <a:chExt cx="3033924" cy="215889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5629" y="1240525"/>
              <a:ext cx="3033924" cy="2158892"/>
            </a:xfrm>
            <a:prstGeom prst="rect">
              <a:avLst/>
            </a:prstGeom>
          </p:spPr>
        </p:pic>
        <p:sp>
          <p:nvSpPr>
            <p:cNvPr id="4" name="Cube 3"/>
            <p:cNvSpPr/>
            <p:nvPr/>
          </p:nvSpPr>
          <p:spPr>
            <a:xfrm>
              <a:off x="6041329" y="1824451"/>
              <a:ext cx="368179" cy="357051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Cube 23"/>
            <p:cNvSpPr/>
            <p:nvPr/>
          </p:nvSpPr>
          <p:spPr>
            <a:xfrm>
              <a:off x="6348836" y="1824450"/>
              <a:ext cx="368179" cy="357051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Cube 25"/>
            <p:cNvSpPr/>
            <p:nvPr/>
          </p:nvSpPr>
          <p:spPr>
            <a:xfrm>
              <a:off x="6656343" y="1833158"/>
              <a:ext cx="368179" cy="357051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3560" y="1772196"/>
              <a:ext cx="477474" cy="47747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7819" y="1764238"/>
              <a:ext cx="477474" cy="477474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5960754" y="3477012"/>
            <a:ext cx="3209741" cy="2370863"/>
            <a:chOff x="5813400" y="3178475"/>
            <a:chExt cx="3033924" cy="2241305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3400" y="3260890"/>
              <a:ext cx="3033924" cy="2158890"/>
            </a:xfrm>
            <a:prstGeom prst="rect">
              <a:avLst/>
            </a:prstGeom>
          </p:spPr>
        </p:pic>
        <p:sp>
          <p:nvSpPr>
            <p:cNvPr id="31" name="Cube 30"/>
            <p:cNvSpPr/>
            <p:nvPr/>
          </p:nvSpPr>
          <p:spPr>
            <a:xfrm>
              <a:off x="6032226" y="3853524"/>
              <a:ext cx="367503" cy="350537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Cube 31"/>
            <p:cNvSpPr/>
            <p:nvPr/>
          </p:nvSpPr>
          <p:spPr>
            <a:xfrm>
              <a:off x="6383671" y="3844815"/>
              <a:ext cx="367503" cy="350537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Cube 32"/>
            <p:cNvSpPr/>
            <p:nvPr/>
          </p:nvSpPr>
          <p:spPr>
            <a:xfrm>
              <a:off x="6735054" y="3853522"/>
              <a:ext cx="367503" cy="350537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Cube 34"/>
            <p:cNvSpPr/>
            <p:nvPr/>
          </p:nvSpPr>
          <p:spPr>
            <a:xfrm>
              <a:off x="6041329" y="3548735"/>
              <a:ext cx="368179" cy="357051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Cube 35"/>
            <p:cNvSpPr/>
            <p:nvPr/>
          </p:nvSpPr>
          <p:spPr>
            <a:xfrm>
              <a:off x="6374963" y="3548734"/>
              <a:ext cx="368179" cy="357051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Cube 38"/>
            <p:cNvSpPr/>
            <p:nvPr/>
          </p:nvSpPr>
          <p:spPr>
            <a:xfrm>
              <a:off x="6734724" y="3557443"/>
              <a:ext cx="368179" cy="357051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9323" y="3186434"/>
              <a:ext cx="477474" cy="47747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3584" y="3178475"/>
              <a:ext cx="477474" cy="477474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8725" y="3179344"/>
              <a:ext cx="477474" cy="477474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5209" y="3492988"/>
              <a:ext cx="962206" cy="769086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7822295" y="3877529"/>
              <a:ext cx="511806" cy="324333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273" y="4753355"/>
            <a:ext cx="1847063" cy="1275550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611134" y="5024846"/>
            <a:ext cx="2068221" cy="849609"/>
          </a:xfrm>
          <a:prstGeom prst="wedgeRoundRectCallout">
            <a:avLst>
              <a:gd name="adj1" fmla="val 70396"/>
              <a:gd name="adj2" fmla="val 25129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166" y="1666436"/>
            <a:ext cx="2138604" cy="1736322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2855473" y="2892806"/>
            <a:ext cx="124104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Red Hands" panose="02000505000000020004" pitchFamily="2" charset="0"/>
                <a:ea typeface="+mn-ea"/>
                <a:cs typeface="+mn-cs"/>
              </a:rPr>
              <a:t>£3.50 each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Red Hands" panose="02000505000000020004" pitchFamily="2" charset="0"/>
              <a:ea typeface="+mn-ea"/>
              <a:cs typeface="+mn-cs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4655" y="5113032"/>
            <a:ext cx="2085013" cy="72548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11904" y="4204143"/>
            <a:ext cx="768163" cy="32921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-43554" y="2714158"/>
            <a:ext cx="2255716" cy="432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-20284" y="3058826"/>
            <a:ext cx="2109399" cy="43285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09465" y="4113162"/>
            <a:ext cx="3267739" cy="43285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627722" y="6238292"/>
            <a:ext cx="2328874" cy="67671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143690" y="2534597"/>
            <a:ext cx="1572904" cy="43285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161979" y="2804110"/>
            <a:ext cx="1536325" cy="67671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375208" y="6004773"/>
            <a:ext cx="2237426" cy="6767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73880" y="1198341"/>
            <a:ext cx="341406" cy="49381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74334" y="4459123"/>
            <a:ext cx="438950" cy="493819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125151" y="1198340"/>
            <a:ext cx="438950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3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9640" y="1972633"/>
            <a:ext cx="3724979" cy="300558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0355" y="1187582"/>
            <a:ext cx="4188315" cy="52674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736" y="1156787"/>
            <a:ext cx="4450466" cy="527349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772955" y="5019133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3112938" y="5875963"/>
            <a:ext cx="698882" cy="5312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202801" y="4320071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21087" y="3926454"/>
            <a:ext cx="2237426" cy="4328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3739" y="1714105"/>
            <a:ext cx="3164098" cy="9693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51172" y="5067499"/>
            <a:ext cx="585267" cy="49991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39800" y="5924915"/>
            <a:ext cx="597460" cy="4938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63005" y="4131078"/>
            <a:ext cx="871804" cy="37798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204255" y="3564894"/>
            <a:ext cx="865707" cy="37798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70572" y="3564894"/>
            <a:ext cx="865707" cy="37798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60031" y="2549354"/>
            <a:ext cx="865707" cy="37798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81820" y="4388145"/>
            <a:ext cx="865707" cy="37798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77256" y="4432356"/>
            <a:ext cx="865707" cy="37798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50149" y="3281740"/>
            <a:ext cx="865707" cy="37798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479574" y="5007830"/>
            <a:ext cx="865707" cy="377985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747902" y="5997430"/>
            <a:ext cx="1188823" cy="43285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770112" y="280285"/>
            <a:ext cx="877900" cy="85961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5887" y="1168565"/>
            <a:ext cx="341406" cy="49381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62925" y="4293359"/>
            <a:ext cx="438950" cy="493819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150690" y="1197962"/>
            <a:ext cx="438950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11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517746" y="1163305"/>
                <a:ext cx="4316019" cy="40808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Mr Patel writes a number on the board.</a:t>
                </a:r>
              </a:p>
              <a:p>
                <a:pPr marL="285750" marR="0" lvl="0" indent="-28575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Leon finds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1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US" sz="1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KG Red Hands" panose="02000505000000020004" pitchFamily="2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US" sz="1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KG Red Hands" panose="02000505000000020004" pitchFamily="2" charset="0"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US" sz="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 of the number.</a:t>
                </a:r>
              </a:p>
              <a:p>
                <a:pPr marL="285750" marR="0" lvl="0" indent="-2857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Sophie finds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1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US" sz="14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KG Red Hands" panose="02000505000000020004" pitchFamily="2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US" sz="1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KG Red Hands" panose="02000505000000020004" pitchFamily="2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US" sz="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 of the number.</a:t>
                </a:r>
              </a:p>
              <a:p>
                <a:pPr marL="285750" marR="0" lvl="0" indent="-28575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Leon’s number is 7 more than Sophie’s.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Red Hands" panose="02000505000000020004" pitchFamily="2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KG Red Hands" panose="02000505000000020004" pitchFamily="2" charset="0"/>
                    <a:ea typeface="+mn-ea"/>
                    <a:cs typeface="+mn-cs"/>
                  </a:rPr>
                  <a:t>What is the number Mr Patel started with?  This bar model may help you.</a:t>
                </a:r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G Red Hands" panose="02000505000000020004" pitchFamily="2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7746" y="1163305"/>
                <a:ext cx="4316019" cy="4080861"/>
              </a:xfrm>
              <a:prstGeom prst="rect">
                <a:avLst/>
              </a:prstGeom>
              <a:blipFill>
                <a:blip r:embed="rId3"/>
                <a:stretch>
                  <a:fillRect l="-7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Oval 1"/>
          <p:cNvSpPr/>
          <p:nvPr/>
        </p:nvSpPr>
        <p:spPr>
          <a:xfrm>
            <a:off x="2546070" y="2307771"/>
            <a:ext cx="536764" cy="566057"/>
          </a:xfrm>
          <a:prstGeom prst="ellipse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546070" y="3165603"/>
            <a:ext cx="536764" cy="566057"/>
          </a:xfrm>
          <a:prstGeom prst="ellipse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546070" y="4023435"/>
            <a:ext cx="536764" cy="566057"/>
          </a:xfrm>
          <a:prstGeom prst="ellipse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86062" y="4920964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5415972" y="5302558"/>
          <a:ext cx="3431352" cy="862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784">
                  <a:extLst>
                    <a:ext uri="{9D8B030D-6E8A-4147-A177-3AD203B41FA5}">
                      <a16:colId xmlns:a16="http://schemas.microsoft.com/office/drawing/2014/main" val="1433638505"/>
                    </a:ext>
                  </a:extLst>
                </a:gridCol>
                <a:gridCol w="571892">
                  <a:extLst>
                    <a:ext uri="{9D8B030D-6E8A-4147-A177-3AD203B41FA5}">
                      <a16:colId xmlns:a16="http://schemas.microsoft.com/office/drawing/2014/main" val="2507176199"/>
                    </a:ext>
                  </a:extLst>
                </a:gridCol>
                <a:gridCol w="571892">
                  <a:extLst>
                    <a:ext uri="{9D8B030D-6E8A-4147-A177-3AD203B41FA5}">
                      <a16:colId xmlns:a16="http://schemas.microsoft.com/office/drawing/2014/main" val="2422195552"/>
                    </a:ext>
                  </a:extLst>
                </a:gridCol>
                <a:gridCol w="1143784">
                  <a:extLst>
                    <a:ext uri="{9D8B030D-6E8A-4147-A177-3AD203B41FA5}">
                      <a16:colId xmlns:a16="http://schemas.microsoft.com/office/drawing/2014/main" val="964269076"/>
                    </a:ext>
                  </a:extLst>
                </a:gridCol>
              </a:tblGrid>
              <a:tr h="43103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7805998"/>
                  </a:ext>
                </a:extLst>
              </a:tr>
              <a:tr h="43103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927510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096" y="1163305"/>
            <a:ext cx="4596782" cy="53344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1220" y="3172068"/>
            <a:ext cx="530398" cy="4633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1220" y="2359131"/>
            <a:ext cx="530398" cy="46333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5693" y="4074046"/>
            <a:ext cx="536494" cy="4633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60868" y="274498"/>
            <a:ext cx="731583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4247" y="1185663"/>
            <a:ext cx="341406" cy="4938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6205" y="4888413"/>
            <a:ext cx="438950" cy="4999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38653" y="1205347"/>
            <a:ext cx="438950" cy="49381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892517" y="5966939"/>
            <a:ext cx="2341067" cy="6767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76321" y="6478107"/>
            <a:ext cx="4304149" cy="432854"/>
          </a:xfrm>
          <a:prstGeom prst="rect">
            <a:avLst/>
          </a:prstGeom>
        </p:spPr>
      </p:pic>
      <p:cxnSp>
        <p:nvCxnSpPr>
          <p:cNvPr id="44" name="Straight Connector 43"/>
          <p:cNvCxnSpPr>
            <a:endCxn id="13" idx="2"/>
          </p:cNvCxnSpPr>
          <p:nvPr/>
        </p:nvCxnSpPr>
        <p:spPr>
          <a:xfrm>
            <a:off x="7131648" y="5733588"/>
            <a:ext cx="0" cy="43103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977763" y="5733588"/>
            <a:ext cx="0" cy="43103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8276826" y="5733588"/>
            <a:ext cx="0" cy="43103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4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668382" y="5756625"/>
            <a:ext cx="408467" cy="43285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526940" y="5756625"/>
            <a:ext cx="408467" cy="43285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70547" y="5756625"/>
            <a:ext cx="408467" cy="43285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224431" y="5756625"/>
            <a:ext cx="408467" cy="43285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791411" y="5756625"/>
            <a:ext cx="408467" cy="43285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46074" y="5756625"/>
            <a:ext cx="408467" cy="43285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015790" y="5326171"/>
            <a:ext cx="432854" cy="43285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736612" y="5326171"/>
            <a:ext cx="432854" cy="43285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611899" y="6287798"/>
            <a:ext cx="3225064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4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165361" y="5260570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406" y="1148844"/>
            <a:ext cx="4548010" cy="12375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313" y="1949757"/>
            <a:ext cx="4444369" cy="45480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95945" y="1179967"/>
            <a:ext cx="4419983" cy="52674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55090" y="3187352"/>
            <a:ext cx="591363" cy="4328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55090" y="4721828"/>
            <a:ext cx="591363" cy="4328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74780" y="4893440"/>
            <a:ext cx="445047" cy="9693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75866" y="6064098"/>
            <a:ext cx="768163" cy="4328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99459" y="4505401"/>
            <a:ext cx="2895851" cy="43285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09880" y="6361505"/>
            <a:ext cx="3450635" cy="432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3555" y="1179967"/>
            <a:ext cx="341406" cy="49381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38652" y="1194605"/>
            <a:ext cx="438950" cy="493819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125434" y="5234444"/>
            <a:ext cx="438950" cy="49991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777518" y="260337"/>
            <a:ext cx="85961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064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713" y="1165627"/>
            <a:ext cx="4224894" cy="48894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924" y="1119769"/>
            <a:ext cx="4548010" cy="489551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93948" y="484258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746" y="1221697"/>
            <a:ext cx="1851581" cy="12786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421" y="2371605"/>
            <a:ext cx="2000903" cy="1381789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5878286" y="2773033"/>
            <a:ext cx="1717181" cy="849609"/>
          </a:xfrm>
          <a:prstGeom prst="wedgeRoundRectCallout">
            <a:avLst>
              <a:gd name="adj1" fmla="val 70396"/>
              <a:gd name="adj2" fmla="val 25129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ular Callout 26"/>
          <p:cNvSpPr/>
          <p:nvPr/>
        </p:nvSpPr>
        <p:spPr>
          <a:xfrm>
            <a:off x="7688564" y="1418952"/>
            <a:ext cx="1717181" cy="849609"/>
          </a:xfrm>
          <a:prstGeom prst="wedgeRoundRectCallout">
            <a:avLst>
              <a:gd name="adj1" fmla="val -78197"/>
              <a:gd name="adj2" fmla="val 46654"/>
              <a:gd name="adj3" fmla="val 16667"/>
            </a:avLst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42" y="2129220"/>
            <a:ext cx="2618151" cy="21256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263" y="2348411"/>
            <a:ext cx="2078202" cy="1687282"/>
          </a:xfrm>
          <a:prstGeom prst="rect">
            <a:avLst/>
          </a:prstGeom>
        </p:spPr>
      </p:pic>
      <p:sp>
        <p:nvSpPr>
          <p:cNvPr id="13" name="Pentagon 12"/>
          <p:cNvSpPr/>
          <p:nvPr/>
        </p:nvSpPr>
        <p:spPr>
          <a:xfrm rot="20816409">
            <a:off x="740107" y="3330589"/>
            <a:ext cx="1112942" cy="473873"/>
          </a:xfrm>
          <a:prstGeom prst="homePlate">
            <a:avLst>
              <a:gd name="adj" fmla="val 66540"/>
            </a:avLst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Pentagon 32"/>
          <p:cNvSpPr/>
          <p:nvPr/>
        </p:nvSpPr>
        <p:spPr>
          <a:xfrm rot="20816409">
            <a:off x="2766173" y="3429371"/>
            <a:ext cx="1112942" cy="473873"/>
          </a:xfrm>
          <a:prstGeom prst="homePlate">
            <a:avLst>
              <a:gd name="adj" fmla="val 66540"/>
            </a:avLst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45590" y="4474074"/>
            <a:ext cx="3450635" cy="43285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3685" y="3259898"/>
            <a:ext cx="1097375" cy="7254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25915" y="3365721"/>
            <a:ext cx="1158340" cy="73768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2863" y="1184072"/>
            <a:ext cx="341406" cy="49381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4091" y="4813248"/>
            <a:ext cx="438950" cy="4938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138321" y="1203549"/>
            <a:ext cx="438950" cy="49381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804917" y="280285"/>
            <a:ext cx="859611" cy="85961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77863" y="5558965"/>
            <a:ext cx="3450635" cy="6767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77863" y="6124872"/>
            <a:ext cx="3450635" cy="43285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641857" y="1495786"/>
            <a:ext cx="1707028" cy="72548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878286" y="2850540"/>
            <a:ext cx="1707028" cy="72548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554952" y="5219637"/>
            <a:ext cx="3450635" cy="67671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554383" y="5775209"/>
            <a:ext cx="3450635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7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3445" y="1202253"/>
            <a:ext cx="4346825" cy="581608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254" y="1192279"/>
            <a:ext cx="4548010" cy="541371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86062" y="3549646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57" y="3751281"/>
            <a:ext cx="4534581" cy="14716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008" y="1715587"/>
            <a:ext cx="2411523" cy="19579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801" y="1715587"/>
            <a:ext cx="2411523" cy="19579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421" y="3463955"/>
            <a:ext cx="2520380" cy="204628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0446" y="1187582"/>
            <a:ext cx="341406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2235" y="3551265"/>
            <a:ext cx="438950" cy="4999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38652" y="1221768"/>
            <a:ext cx="438950" cy="493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68374" y="261126"/>
            <a:ext cx="877900" cy="859611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2672573" y="2250401"/>
            <a:ext cx="979715" cy="10450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699944" y="2250401"/>
            <a:ext cx="979715" cy="10450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7919" y="3896921"/>
            <a:ext cx="1828959" cy="6767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29893" y="4596634"/>
            <a:ext cx="2432515" cy="4328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95435" y="6430173"/>
            <a:ext cx="3554276" cy="43285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415032" y="3165103"/>
            <a:ext cx="2164268" cy="43285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591075" y="5982501"/>
            <a:ext cx="2725148" cy="43285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577602" y="6319881"/>
            <a:ext cx="3218967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36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2113" y="1180792"/>
            <a:ext cx="4346825" cy="48894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452" y="1156801"/>
            <a:ext cx="4548010" cy="3206774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971" y="1447227"/>
            <a:ext cx="2153093" cy="17480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039" y="1425810"/>
            <a:ext cx="2652745" cy="21537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316" y="3826240"/>
            <a:ext cx="1850565" cy="150246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384" y="3826240"/>
            <a:ext cx="1850565" cy="150246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100" y="3813987"/>
            <a:ext cx="1850565" cy="150246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224" y="3813987"/>
            <a:ext cx="1850565" cy="150246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348" y="3812317"/>
            <a:ext cx="1850565" cy="150246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4334" y="1200317"/>
            <a:ext cx="341406" cy="493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38652" y="1200316"/>
            <a:ext cx="438950" cy="493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775032" y="280285"/>
            <a:ext cx="853514" cy="85961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4999" y="3579560"/>
            <a:ext cx="2981202" cy="13717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05299" y="5112277"/>
            <a:ext cx="2792210" cy="4328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364789" y="3722626"/>
            <a:ext cx="2389839" cy="4328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087173" y="6043910"/>
            <a:ext cx="3968840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54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0867" y="2047249"/>
            <a:ext cx="1822862" cy="286536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2418" y="1215311"/>
            <a:ext cx="4346825" cy="526740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788" y="1175560"/>
            <a:ext cx="4548010" cy="563319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Isosceles Triangle 12"/>
          <p:cNvSpPr/>
          <p:nvPr/>
        </p:nvSpPr>
        <p:spPr>
          <a:xfrm>
            <a:off x="5706917" y="1993455"/>
            <a:ext cx="714103" cy="618309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5-Point Star 13"/>
          <p:cNvSpPr/>
          <p:nvPr/>
        </p:nvSpPr>
        <p:spPr>
          <a:xfrm>
            <a:off x="6728736" y="1915078"/>
            <a:ext cx="707831" cy="696686"/>
          </a:xfrm>
          <a:prstGeom prst="star5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Diamond 15"/>
          <p:cNvSpPr/>
          <p:nvPr/>
        </p:nvSpPr>
        <p:spPr>
          <a:xfrm>
            <a:off x="7823755" y="1915078"/>
            <a:ext cx="669975" cy="69668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280992" y="2040999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0992" y="2040999"/>
                <a:ext cx="53412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7329125" y="2041973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9125" y="2041973"/>
                <a:ext cx="53412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8435238" y="2040999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5238" y="2040999"/>
                <a:ext cx="53412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Isosceles Triangle 32"/>
          <p:cNvSpPr/>
          <p:nvPr/>
        </p:nvSpPr>
        <p:spPr>
          <a:xfrm>
            <a:off x="5731860" y="3090716"/>
            <a:ext cx="714103" cy="618309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Diamond 34"/>
          <p:cNvSpPr/>
          <p:nvPr/>
        </p:nvSpPr>
        <p:spPr>
          <a:xfrm>
            <a:off x="6818068" y="3012339"/>
            <a:ext cx="669975" cy="69668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6323438" y="3139234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3438" y="3139234"/>
                <a:ext cx="53412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488043" y="3112300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043" y="3112300"/>
                <a:ext cx="53412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Diamond 42"/>
          <p:cNvSpPr/>
          <p:nvPr/>
        </p:nvSpPr>
        <p:spPr>
          <a:xfrm>
            <a:off x="6818068" y="4157145"/>
            <a:ext cx="669975" cy="69668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374735" y="4291150"/>
                <a:ext cx="4828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4735" y="4291150"/>
                <a:ext cx="482824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7488043" y="4257106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043" y="4257106"/>
                <a:ext cx="53412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5-Point Star 46"/>
          <p:cNvSpPr/>
          <p:nvPr/>
        </p:nvSpPr>
        <p:spPr>
          <a:xfrm>
            <a:off x="5775249" y="4153488"/>
            <a:ext cx="707831" cy="696686"/>
          </a:xfrm>
          <a:prstGeom prst="star5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789004" y="3012339"/>
            <a:ext cx="1944351" cy="18984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360585" y="3556625"/>
            <a:ext cx="801188" cy="8098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762870" y="272064"/>
            <a:ext cx="865707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0446" y="1187582"/>
            <a:ext cx="341406" cy="4938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138652" y="1208984"/>
            <a:ext cx="438950" cy="4938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817452" y="2098376"/>
            <a:ext cx="530398" cy="4328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848088" y="4349808"/>
            <a:ext cx="530398" cy="4328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940799" y="4337316"/>
            <a:ext cx="530398" cy="4328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920034" y="3183443"/>
            <a:ext cx="530398" cy="43285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940553" y="2088437"/>
            <a:ext cx="530398" cy="4328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838203" y="3288258"/>
            <a:ext cx="530398" cy="43285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798769" y="2206871"/>
            <a:ext cx="530398" cy="43285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7464" y="3090716"/>
            <a:ext cx="2395936" cy="67671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47464" y="3845808"/>
            <a:ext cx="2395936" cy="43285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595384" y="6198660"/>
            <a:ext cx="2395936" cy="43285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254333" y="5146024"/>
            <a:ext cx="2389839" cy="43285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251524" y="5537488"/>
            <a:ext cx="1518036" cy="43285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274993" y="6007440"/>
            <a:ext cx="1810669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54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3937" y="1187582"/>
            <a:ext cx="4505334" cy="56331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316" y="1179220"/>
            <a:ext cx="4548010" cy="600508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6292207" y="1800853"/>
          <a:ext cx="2196404" cy="2239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01">
                  <a:extLst>
                    <a:ext uri="{9D8B030D-6E8A-4147-A177-3AD203B41FA5}">
                      <a16:colId xmlns:a16="http://schemas.microsoft.com/office/drawing/2014/main" val="1801149435"/>
                    </a:ext>
                  </a:extLst>
                </a:gridCol>
                <a:gridCol w="549101">
                  <a:extLst>
                    <a:ext uri="{9D8B030D-6E8A-4147-A177-3AD203B41FA5}">
                      <a16:colId xmlns:a16="http://schemas.microsoft.com/office/drawing/2014/main" val="1459054171"/>
                    </a:ext>
                  </a:extLst>
                </a:gridCol>
                <a:gridCol w="549101">
                  <a:extLst>
                    <a:ext uri="{9D8B030D-6E8A-4147-A177-3AD203B41FA5}">
                      <a16:colId xmlns:a16="http://schemas.microsoft.com/office/drawing/2014/main" val="1852503051"/>
                    </a:ext>
                  </a:extLst>
                </a:gridCol>
                <a:gridCol w="549101">
                  <a:extLst>
                    <a:ext uri="{9D8B030D-6E8A-4147-A177-3AD203B41FA5}">
                      <a16:colId xmlns:a16="http://schemas.microsoft.com/office/drawing/2014/main" val="687404928"/>
                    </a:ext>
                  </a:extLst>
                </a:gridCol>
              </a:tblGrid>
              <a:tr h="55998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7575746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0515848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5416852"/>
                  </a:ext>
                </a:extLst>
              </a:tr>
              <a:tr h="55998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8335659"/>
                  </a:ext>
                </a:extLst>
              </a:tr>
            </a:tbl>
          </a:graphicData>
        </a:graphic>
      </p:graphicFrame>
      <p:sp>
        <p:nvSpPr>
          <p:cNvPr id="4" name="Freeform 3"/>
          <p:cNvSpPr/>
          <p:nvPr/>
        </p:nvSpPr>
        <p:spPr>
          <a:xfrm>
            <a:off x="6305006" y="1809562"/>
            <a:ext cx="2174896" cy="2231215"/>
          </a:xfrm>
          <a:custGeom>
            <a:avLst/>
            <a:gdLst>
              <a:gd name="connsiteX0" fmla="*/ 0 w 2194560"/>
              <a:gd name="connsiteY0" fmla="*/ 1114697 h 2246811"/>
              <a:gd name="connsiteX1" fmla="*/ 2194560 w 2194560"/>
              <a:gd name="connsiteY1" fmla="*/ 0 h 2246811"/>
              <a:gd name="connsiteX2" fmla="*/ 1645920 w 2194560"/>
              <a:gd name="connsiteY2" fmla="*/ 2246811 h 2246811"/>
              <a:gd name="connsiteX3" fmla="*/ 0 w 2194560"/>
              <a:gd name="connsiteY3" fmla="*/ 1114697 h 2246811"/>
              <a:gd name="connsiteX0" fmla="*/ 0 w 2185807"/>
              <a:gd name="connsiteY0" fmla="*/ 1105961 h 2238075"/>
              <a:gd name="connsiteX1" fmla="*/ 2185807 w 2185807"/>
              <a:gd name="connsiteY1" fmla="*/ 0 h 2238075"/>
              <a:gd name="connsiteX2" fmla="*/ 1645920 w 2185807"/>
              <a:gd name="connsiteY2" fmla="*/ 2238075 h 2238075"/>
              <a:gd name="connsiteX3" fmla="*/ 0 w 2185807"/>
              <a:gd name="connsiteY3" fmla="*/ 1105961 h 2238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85807" h="2238075">
                <a:moveTo>
                  <a:pt x="0" y="1105961"/>
                </a:moveTo>
                <a:lnTo>
                  <a:pt x="2185807" y="0"/>
                </a:lnTo>
                <a:lnTo>
                  <a:pt x="1645920" y="2238075"/>
                </a:lnTo>
                <a:lnTo>
                  <a:pt x="0" y="1105961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159757" y="4871652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340" y="3039291"/>
            <a:ext cx="1714630" cy="11840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0" y="1879722"/>
            <a:ext cx="1641810" cy="1220529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116183" y="1800853"/>
            <a:ext cx="2328962" cy="1005779"/>
          </a:xfrm>
          <a:prstGeom prst="wedgeRoundRectCallout">
            <a:avLst>
              <a:gd name="adj1" fmla="val -67200"/>
              <a:gd name="adj2" fmla="val 4772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ounded Rectangular Callout 49"/>
          <p:cNvSpPr/>
          <p:nvPr/>
        </p:nvSpPr>
        <p:spPr>
          <a:xfrm>
            <a:off x="564542" y="3243732"/>
            <a:ext cx="2328962" cy="1005779"/>
          </a:xfrm>
          <a:prstGeom prst="wedgeRoundRectCallout">
            <a:avLst>
              <a:gd name="adj1" fmla="val 67039"/>
              <a:gd name="adj2" fmla="val 14824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7919766" y="4103419"/>
            <a:ext cx="537685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8584055" y="3472048"/>
            <a:ext cx="0" cy="568729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18816" y="263144"/>
            <a:ext cx="841321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6062" y="1202193"/>
            <a:ext cx="341406" cy="493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25434" y="1202192"/>
            <a:ext cx="438950" cy="493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12300" y="4871652"/>
            <a:ext cx="438950" cy="4999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56371" y="1625821"/>
            <a:ext cx="2078916" cy="11949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4040" y="3081862"/>
            <a:ext cx="2085013" cy="118882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600199" y="3567401"/>
            <a:ext cx="621846" cy="37798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912223" y="4113191"/>
            <a:ext cx="621846" cy="37798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23787" y="3151753"/>
            <a:ext cx="524301" cy="4328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430092" y="3512532"/>
            <a:ext cx="524301" cy="43285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820796" y="1961676"/>
            <a:ext cx="530398" cy="43285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139162" y="4030888"/>
            <a:ext cx="2664183" cy="92057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572272" y="4330618"/>
            <a:ext cx="2005758" cy="67671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668405" y="1538403"/>
            <a:ext cx="1237595" cy="432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499869" y="6063836"/>
            <a:ext cx="3377477" cy="4328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05299" y="6038221"/>
            <a:ext cx="1963082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0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8968" y="1150562"/>
            <a:ext cx="4419983" cy="62367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34" y="1150349"/>
            <a:ext cx="4407790" cy="4529721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61173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164130" y="3786652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405" y="1854059"/>
            <a:ext cx="1509602" cy="174846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80567" y="279259"/>
            <a:ext cx="853514" cy="8596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3250" y="1187582"/>
            <a:ext cx="341406" cy="4938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13308" y="1195787"/>
            <a:ext cx="438950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13308" y="3760525"/>
            <a:ext cx="438950" cy="4999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4656" y="4904030"/>
            <a:ext cx="3481118" cy="9205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5170" y="5897969"/>
            <a:ext cx="3481118" cy="4328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27413" y="1587947"/>
            <a:ext cx="1981372" cy="6767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603080" y="3386096"/>
            <a:ext cx="1987468" cy="43285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05512" y="3404216"/>
            <a:ext cx="2261812" cy="4328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476126" y="6181285"/>
            <a:ext cx="2389839" cy="67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29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1173" y="1187582"/>
            <a:ext cx="4419983" cy="52674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448" y="1179220"/>
            <a:ext cx="4560203" cy="563319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78591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61" y="2366736"/>
            <a:ext cx="1257413" cy="17764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134" y="2366736"/>
            <a:ext cx="1257413" cy="17764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700" y="2366736"/>
            <a:ext cx="1257413" cy="17764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610" y="2366736"/>
            <a:ext cx="1257413" cy="1776412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505299" y="3436166"/>
            <a:ext cx="3959935" cy="1648564"/>
            <a:chOff x="406265" y="3803002"/>
            <a:chExt cx="3757567" cy="1584823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265" y="3803002"/>
              <a:ext cx="1121799" cy="158482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852" y="3803002"/>
              <a:ext cx="1121799" cy="158482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4149" y="3803002"/>
              <a:ext cx="1121799" cy="158482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87444" y="3803002"/>
              <a:ext cx="1121799" cy="1584823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2033" y="3803002"/>
              <a:ext cx="1121799" cy="1584823"/>
            </a:xfrm>
            <a:prstGeom prst="rect">
              <a:avLst/>
            </a:prstGeom>
          </p:spPr>
        </p:pic>
      </p:grpSp>
      <p:cxnSp>
        <p:nvCxnSpPr>
          <p:cNvPr id="7" name="Straight Connector 6"/>
          <p:cNvCxnSpPr/>
          <p:nvPr/>
        </p:nvCxnSpPr>
        <p:spPr>
          <a:xfrm flipH="1">
            <a:off x="708043" y="2480867"/>
            <a:ext cx="0" cy="272578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4605128" y="2454740"/>
            <a:ext cx="0" cy="272578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244314" y="4266124"/>
            <a:ext cx="360814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79" y="1761528"/>
            <a:ext cx="1906631" cy="169262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061" y="1788309"/>
            <a:ext cx="1884538" cy="171980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74470" y="280285"/>
            <a:ext cx="865707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3905" y="1190564"/>
            <a:ext cx="341406" cy="4938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38652" y="1190564"/>
            <a:ext cx="438950" cy="49381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167396" y="4277499"/>
            <a:ext cx="445047" cy="49381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96245" y="5952796"/>
            <a:ext cx="3316511" cy="92057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071082" y="6182915"/>
            <a:ext cx="1700931" cy="43285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088735" y="2587539"/>
            <a:ext cx="2219136" cy="92057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280609" y="4878655"/>
            <a:ext cx="2219136" cy="43285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942115" y="5161750"/>
            <a:ext cx="2182557" cy="56697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451315" y="5268471"/>
            <a:ext cx="2219136" cy="43285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492224" y="6345277"/>
            <a:ext cx="3432345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25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3329" y="1168441"/>
            <a:ext cx="4505334" cy="563319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42" y="1160877"/>
            <a:ext cx="4560203" cy="573073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78591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3507195" y="2006839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3173380" y="2870674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3507195" y="3734509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3489777" y="4593232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462701" y="5470625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90012">
            <a:off x="6769437" y="2758841"/>
            <a:ext cx="3121679" cy="5830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26975">
            <a:off x="5369547" y="2054929"/>
            <a:ext cx="3039170" cy="7615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94913">
            <a:off x="5406514" y="3495055"/>
            <a:ext cx="3642625" cy="8078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09036">
            <a:off x="5427228" y="4546188"/>
            <a:ext cx="3418586" cy="5027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85510">
            <a:off x="6574694" y="5248735"/>
            <a:ext cx="2679190" cy="5588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83022" y="280285"/>
            <a:ext cx="1048603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2067" y="1187582"/>
            <a:ext cx="341406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38652" y="1196841"/>
            <a:ext cx="438950" cy="4938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44047" y="2066388"/>
            <a:ext cx="506012" cy="5364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209695" y="2935843"/>
            <a:ext cx="506012" cy="5364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63248" y="3800299"/>
            <a:ext cx="707197" cy="5364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594642" y="4664134"/>
            <a:ext cx="707197" cy="5364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504209" y="5546778"/>
            <a:ext cx="518205" cy="5364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157743" y="6182342"/>
            <a:ext cx="2566638" cy="67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7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DC5D20935D2244AB77F11A9C285242" ma:contentTypeVersion="12" ma:contentTypeDescription="Create a new document." ma:contentTypeScope="" ma:versionID="640ebe42faf2cb8d414c9bbf72c63fb4">
  <xsd:schema xmlns:xsd="http://www.w3.org/2001/XMLSchema" xmlns:xs="http://www.w3.org/2001/XMLSchema" xmlns:p="http://schemas.microsoft.com/office/2006/metadata/properties" xmlns:ns2="d38eab20-3132-4f5b-affe-30e0f8867552" xmlns:ns3="59cd158f-b7c2-45a5-912e-515c9f09967c" targetNamespace="http://schemas.microsoft.com/office/2006/metadata/properties" ma:root="true" ma:fieldsID="ec9f3f71287618d84a40edae3b94e436" ns2:_="" ns3:_="">
    <xsd:import namespace="d38eab20-3132-4f5b-affe-30e0f8867552"/>
    <xsd:import namespace="59cd158f-b7c2-45a5-912e-515c9f09967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8eab20-3132-4f5b-affe-30e0f886755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cd158f-b7c2-45a5-912e-515c9f0996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D8603F6-58AB-49D4-B6B2-5A8C1F0AE3E7}"/>
</file>

<file path=customXml/itemProps2.xml><?xml version="1.0" encoding="utf-8"?>
<ds:datastoreItem xmlns:ds="http://schemas.openxmlformats.org/officeDocument/2006/customXml" ds:itemID="{54BF27A8-61C3-4B6C-A788-577EC90481A8}"/>
</file>

<file path=customXml/itemProps3.xml><?xml version="1.0" encoding="utf-8"?>
<ds:datastoreItem xmlns:ds="http://schemas.openxmlformats.org/officeDocument/2006/customXml" ds:itemID="{359A5B18-C3B5-4F0F-9681-7C015BEF174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9516</TotalTime>
  <Words>82</Words>
  <Application>Microsoft Office PowerPoint</Application>
  <PresentationFormat>A4 Paper (210x297 mm)</PresentationFormat>
  <Paragraphs>55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KG Red Hands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 Staneff</dc:creator>
  <cp:lastModifiedBy>Caroline Hamilton</cp:lastModifiedBy>
  <cp:revision>240</cp:revision>
  <dcterms:created xsi:type="dcterms:W3CDTF">2019-02-23T20:52:48Z</dcterms:created>
  <dcterms:modified xsi:type="dcterms:W3CDTF">2020-04-17T13:39:39Z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0x01010019DC5D20935D2244AB77F11A9C285242</vt:lpwstr>
  </property>
</Properties>
</file>