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  <p:sldId id="264" r:id="rId6"/>
    <p:sldId id="282" r:id="rId7"/>
    <p:sldId id="263" r:id="rId8"/>
    <p:sldId id="262" r:id="rId9"/>
    <p:sldId id="260" r:id="rId10"/>
    <p:sldId id="259" r:id="rId11"/>
    <p:sldId id="258" r:id="rId12"/>
    <p:sldId id="257" r:id="rId13"/>
    <p:sldId id="266" r:id="rId14"/>
    <p:sldId id="289" r:id="rId15"/>
    <p:sldId id="267" r:id="rId16"/>
    <p:sldId id="275" r:id="rId17"/>
    <p:sldId id="274" r:id="rId18"/>
    <p:sldId id="290" r:id="rId19"/>
    <p:sldId id="273" r:id="rId20"/>
    <p:sldId id="283" r:id="rId21"/>
    <p:sldId id="285" r:id="rId22"/>
    <p:sldId id="286" r:id="rId23"/>
    <p:sldId id="287" r:id="rId24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7" d="100"/>
          <a:sy n="87" d="100"/>
        </p:scale>
        <p:origin x="93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04/01/2026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986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04/01/2026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5573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04/01/2026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3243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04/01/2026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2615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04/01/2026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400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04/01/2026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862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04/01/2026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827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04/01/2026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542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04/01/2026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5064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04/01/2026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544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04/01/2026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067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BD05AA-EA16-4617-B9D6-26C8638BAEC9}" type="datetimeFigureOut">
              <a:rPr lang="en-GB" smtClean="0"/>
              <a:t>04/01/2026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544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ersm.com/the-happy-meal-turns-white-to-help-kids-draw-their-emotions/" TargetMode="External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https://youtu.be/y-Pp4PBJwR4?si=n0O53R5Gb5B2tj95" TargetMode="Externa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icture-news.co.uk/discuss" TargetMode="External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s://youtu.be/y-Pp4PBJwR4?si=n0O53R5Gb5B2tj95" TargetMode="External"/><Relationship Id="rId4" Type="http://schemas.openxmlformats.org/officeDocument/2006/relationships/hyperlink" Target="https://wersm.com/the-happy-meal-turns-white-to-help-kids-draw-their-emotions/" TargetMode="Externa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ogle.com/maps/place/Picture+News+Ltd./@54.0654073,-1.6041829,17z/data=!3m1!4b1!4m5!3m4!1s0x4879558c41026739:0xe9784a936f7748ed!8m2!3d54.0653775!4d-1.6019765" TargetMode="External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picture-news.co.uk/discuss" TargetMode="External"/><Relationship Id="rId5" Type="http://schemas.openxmlformats.org/officeDocument/2006/relationships/hyperlink" Target="mailto:help@picture-news.co.uk?subject=This%20week's%20news" TargetMode="External"/><Relationship Id="rId4" Type="http://schemas.openxmlformats.org/officeDocument/2006/relationships/hyperlink" Target="https://twitter.com/helppicture" TargetMode="Externa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s://twitter.com/helppicture" TargetMode="External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mailto:help@picture-news.co.uk?subject=This%20week's%20news" TargetMode="Externa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s://twitter.com/helppicture" TargetMode="External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mailto:help@picture-news.co.uk?subject=This%20week's%20new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box with a logo on it&#10;&#10;AI-generated content may be incorrect.">
            <a:extLst>
              <a:ext uri="{FF2B5EF4-FFF2-40B4-BE49-F238E27FC236}">
                <a16:creationId xmlns:a16="http://schemas.microsoft.com/office/drawing/2014/main" id="{E69550B3-F0C1-4F65-3079-013FF07B0CF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45040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box with a yellow and blue logo&#10;&#10;AI-generated content may be incorrect.">
            <a:extLst>
              <a:ext uri="{FF2B5EF4-FFF2-40B4-BE49-F238E27FC236}">
                <a16:creationId xmlns:a16="http://schemas.microsoft.com/office/drawing/2014/main" id="{52CB53F1-FCBC-AA13-F2F7-29756CBB8DA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33584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blue and white background with text and images&#10;&#10;AI-generated content may be incorrect.">
            <a:extLst>
              <a:ext uri="{FF2B5EF4-FFF2-40B4-BE49-F238E27FC236}">
                <a16:creationId xmlns:a16="http://schemas.microsoft.com/office/drawing/2014/main" id="{CCDE6482-BE78-033B-D0AC-30B19305A4C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C23C7EBE-3906-1E7F-1A7F-BA869EA9AD55}"/>
              </a:ext>
            </a:extLst>
          </p:cNvPr>
          <p:cNvSpPr/>
          <p:nvPr/>
        </p:nvSpPr>
        <p:spPr>
          <a:xfrm>
            <a:off x="6882482" y="5583976"/>
            <a:ext cx="744279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341EEBEC-F0F5-BBE1-0663-3CADAF3CEB77}"/>
              </a:ext>
            </a:extLst>
          </p:cNvPr>
          <p:cNvSpPr>
            <a:spLocks/>
          </p:cNvSpPr>
          <p:nvPr/>
        </p:nvSpPr>
        <p:spPr>
          <a:xfrm>
            <a:off x="6664906" y="5832764"/>
            <a:ext cx="723014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1CCF4638-F2A4-5C8D-C137-A0C05C7A817F}"/>
              </a:ext>
            </a:extLst>
          </p:cNvPr>
          <p:cNvSpPr/>
          <p:nvPr/>
        </p:nvSpPr>
        <p:spPr>
          <a:xfrm>
            <a:off x="6731555" y="6220051"/>
            <a:ext cx="589716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7128177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hart of different colored squares with different colored text&#10;&#10;AI-generated content may be incorrect.">
            <a:extLst>
              <a:ext uri="{FF2B5EF4-FFF2-40B4-BE49-F238E27FC236}">
                <a16:creationId xmlns:a16="http://schemas.microsoft.com/office/drawing/2014/main" id="{09FB4845-0A1A-9F30-2D16-1B3F931D1E9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716830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map of the world&#10;&#10;AI-generated content may be incorrect.">
            <a:extLst>
              <a:ext uri="{FF2B5EF4-FFF2-40B4-BE49-F238E27FC236}">
                <a16:creationId xmlns:a16="http://schemas.microsoft.com/office/drawing/2014/main" id="{6FEC9E6F-E055-F6D6-0808-FA3F272CDC4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23199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brochure with a picture of a child and a box&#10;&#10;AI-generated content may be incorrect.">
            <a:extLst>
              <a:ext uri="{FF2B5EF4-FFF2-40B4-BE49-F238E27FC236}">
                <a16:creationId xmlns:a16="http://schemas.microsoft.com/office/drawing/2014/main" id="{6B6029E9-2917-71CF-CC7F-D88D59C3F87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607340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images of people and art&#10;&#10;AI-generated content may be incorrect.">
            <a:extLst>
              <a:ext uri="{FF2B5EF4-FFF2-40B4-BE49-F238E27FC236}">
                <a16:creationId xmlns:a16="http://schemas.microsoft.com/office/drawing/2014/main" id="{ECFC68A7-D2DC-3793-4EE2-E5D92F4E12D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510469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oster with different types of objects&#10;&#10;AI-generated content may be incorrect.">
            <a:extLst>
              <a:ext uri="{FF2B5EF4-FFF2-40B4-BE49-F238E27FC236}">
                <a16:creationId xmlns:a16="http://schemas.microsoft.com/office/drawing/2014/main" id="{62079294-FF59-03B8-F24F-892E5D6FD77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10958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box with a yellow and blue logo&#10;&#10;AI-generated content may be incorrect.">
            <a:extLst>
              <a:ext uri="{FF2B5EF4-FFF2-40B4-BE49-F238E27FC236}">
                <a16:creationId xmlns:a16="http://schemas.microsoft.com/office/drawing/2014/main" id="{485DB513-EE4B-B127-E821-9E3712771A1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926723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artoon of kids singing and writing&#10;&#10;AI-generated content may be incorrect.">
            <a:extLst>
              <a:ext uri="{FF2B5EF4-FFF2-40B4-BE49-F238E27FC236}">
                <a16:creationId xmlns:a16="http://schemas.microsoft.com/office/drawing/2014/main" id="{505F10D3-8534-F567-42AD-72B709374C4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899410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media literacy poster&#10;&#10;AI-generated content may be incorrect.">
            <a:extLst>
              <a:ext uri="{FF2B5EF4-FFF2-40B4-BE49-F238E27FC236}">
                <a16:creationId xmlns:a16="http://schemas.microsoft.com/office/drawing/2014/main" id="{EC78CA7F-0ECF-007C-A280-BA4F91F2390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878464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flag with text and a cartoon character&#10;&#10;AI-generated content may be incorrect.">
            <a:extLst>
              <a:ext uri="{FF2B5EF4-FFF2-40B4-BE49-F238E27FC236}">
                <a16:creationId xmlns:a16="http://schemas.microsoft.com/office/drawing/2014/main" id="{D52AEDBF-226B-6676-EB43-3A781BE697D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058291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diagram of characteristics of a person&#10;&#10;AI-generated content may be incorrect.">
            <a:extLst>
              <a:ext uri="{FF2B5EF4-FFF2-40B4-BE49-F238E27FC236}">
                <a16:creationId xmlns:a16="http://schemas.microsoft.com/office/drawing/2014/main" id="{8C1A0FC9-0FDC-1CD0-01BC-4132D172CA3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684708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child's information&#10;&#10;AI-generated content may be incorrect.">
            <a:extLst>
              <a:ext uri="{FF2B5EF4-FFF2-40B4-BE49-F238E27FC236}">
                <a16:creationId xmlns:a16="http://schemas.microsoft.com/office/drawing/2014/main" id="{262C1853-19E5-1F00-2759-C76767BB55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104333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hart of different words&#10;&#10;AI-generated content may be incorrect.">
            <a:extLst>
              <a:ext uri="{FF2B5EF4-FFF2-40B4-BE49-F238E27FC236}">
                <a16:creationId xmlns:a16="http://schemas.microsoft.com/office/drawing/2014/main" id="{4267D903-4EDC-E073-BBAC-7E38B9E9784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030789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few informational posters&#10;&#10;AI-generated content may be incorrect.">
            <a:extLst>
              <a:ext uri="{FF2B5EF4-FFF2-40B4-BE49-F238E27FC236}">
                <a16:creationId xmlns:a16="http://schemas.microsoft.com/office/drawing/2014/main" id="{A3E004E2-1463-3B7D-45EE-683735897CB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516946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newsletter&#10;&#10;AI-generated content may be incorrect.">
            <a:extLst>
              <a:ext uri="{FF2B5EF4-FFF2-40B4-BE49-F238E27FC236}">
                <a16:creationId xmlns:a16="http://schemas.microsoft.com/office/drawing/2014/main" id="{A95DB0FF-6011-D24E-8192-67B76FEEB7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B67005FB-0951-9F27-D860-7DE1A723BF56}"/>
              </a:ext>
            </a:extLst>
          </p:cNvPr>
          <p:cNvSpPr/>
          <p:nvPr/>
        </p:nvSpPr>
        <p:spPr>
          <a:xfrm>
            <a:off x="7406349" y="2635341"/>
            <a:ext cx="1918403" cy="24608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647EB148-31CB-B532-A078-00FBA6AC66C9}"/>
              </a:ext>
            </a:extLst>
          </p:cNvPr>
          <p:cNvSpPr/>
          <p:nvPr/>
        </p:nvSpPr>
        <p:spPr>
          <a:xfrm>
            <a:off x="7406348" y="1602879"/>
            <a:ext cx="3188499" cy="35351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AEE02DA9-A2F0-42B3-5408-7062A7875DB1}"/>
              </a:ext>
            </a:extLst>
          </p:cNvPr>
          <p:cNvSpPr/>
          <p:nvPr/>
        </p:nvSpPr>
        <p:spPr>
          <a:xfrm>
            <a:off x="7406349" y="2157366"/>
            <a:ext cx="3078771" cy="35351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2381497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fast food box with a cartoon character on it&#10;&#10;AI-generated content may be incorrect.">
            <a:extLst>
              <a:ext uri="{FF2B5EF4-FFF2-40B4-BE49-F238E27FC236}">
                <a16:creationId xmlns:a16="http://schemas.microsoft.com/office/drawing/2014/main" id="{A4A8E8B3-7232-7FAF-01B5-EE1DEEE47AC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F2E30938-3A41-9C24-6E0F-D2DCDB820F21}"/>
              </a:ext>
            </a:extLst>
          </p:cNvPr>
          <p:cNvSpPr/>
          <p:nvPr/>
        </p:nvSpPr>
        <p:spPr>
          <a:xfrm>
            <a:off x="9849411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6CACCCCF-C7CA-F6B3-0739-EBD1FEA4C27B}"/>
              </a:ext>
            </a:extLst>
          </p:cNvPr>
          <p:cNvSpPr/>
          <p:nvPr/>
        </p:nvSpPr>
        <p:spPr>
          <a:xfrm>
            <a:off x="9457827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FD24C312-0C51-712B-A4B4-5E86ED93C24F}"/>
              </a:ext>
            </a:extLst>
          </p:cNvPr>
          <p:cNvSpPr/>
          <p:nvPr/>
        </p:nvSpPr>
        <p:spPr>
          <a:xfrm>
            <a:off x="9066244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tangle 6">
            <a:hlinkClick r:id="rId6"/>
            <a:extLst>
              <a:ext uri="{FF2B5EF4-FFF2-40B4-BE49-F238E27FC236}">
                <a16:creationId xmlns:a16="http://schemas.microsoft.com/office/drawing/2014/main" id="{5B3653EC-B81D-697B-CD11-3E74C26CBDC5}"/>
              </a:ext>
            </a:extLst>
          </p:cNvPr>
          <p:cNvSpPr/>
          <p:nvPr/>
        </p:nvSpPr>
        <p:spPr>
          <a:xfrm>
            <a:off x="8674661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Rectangle 7">
            <a:hlinkClick r:id="rId6"/>
            <a:extLst>
              <a:ext uri="{FF2B5EF4-FFF2-40B4-BE49-F238E27FC236}">
                <a16:creationId xmlns:a16="http://schemas.microsoft.com/office/drawing/2014/main" id="{6ECFC78E-8F07-68B4-9698-C84189734D47}"/>
              </a:ext>
            </a:extLst>
          </p:cNvPr>
          <p:cNvSpPr/>
          <p:nvPr/>
        </p:nvSpPr>
        <p:spPr>
          <a:xfrm>
            <a:off x="5345906" y="6783572"/>
            <a:ext cx="2267006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5641081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newspaper with text and images&#10;&#10;AI-generated content may be incorrect.">
            <a:extLst>
              <a:ext uri="{FF2B5EF4-FFF2-40B4-BE49-F238E27FC236}">
                <a16:creationId xmlns:a16="http://schemas.microsoft.com/office/drawing/2014/main" id="{EEFA31BA-A51E-335D-CED2-D6F3FED47EA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26F042CA-3CD8-0A98-4FCD-E68F1C24557C}"/>
              </a:ext>
            </a:extLst>
          </p:cNvPr>
          <p:cNvSpPr/>
          <p:nvPr/>
        </p:nvSpPr>
        <p:spPr>
          <a:xfrm>
            <a:off x="903327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A72D9629-4A2A-F248-73F9-456696B73C78}"/>
              </a:ext>
            </a:extLst>
          </p:cNvPr>
          <p:cNvSpPr/>
          <p:nvPr/>
        </p:nvSpPr>
        <p:spPr>
          <a:xfrm>
            <a:off x="702843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708CFD41-ECC1-7F3B-7626-7CDB4C8948F6}"/>
              </a:ext>
            </a:extLst>
          </p:cNvPr>
          <p:cNvSpPr/>
          <p:nvPr/>
        </p:nvSpPr>
        <p:spPr>
          <a:xfrm>
            <a:off x="4886432" y="6741591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0705324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newspaper with text and images&#10;&#10;AI-generated content may be incorrect.">
            <a:extLst>
              <a:ext uri="{FF2B5EF4-FFF2-40B4-BE49-F238E27FC236}">
                <a16:creationId xmlns:a16="http://schemas.microsoft.com/office/drawing/2014/main" id="{684D778E-E78F-E9C5-1C5A-13D7FDEF1E8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0A3E6E44-5377-647D-0BA3-B792B2D7EF7A}"/>
              </a:ext>
            </a:extLst>
          </p:cNvPr>
          <p:cNvSpPr/>
          <p:nvPr/>
        </p:nvSpPr>
        <p:spPr>
          <a:xfrm>
            <a:off x="903327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D1438193-7E72-625B-D553-79A0C04485E6}"/>
              </a:ext>
            </a:extLst>
          </p:cNvPr>
          <p:cNvSpPr/>
          <p:nvPr/>
        </p:nvSpPr>
        <p:spPr>
          <a:xfrm>
            <a:off x="702843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A0743E3F-A4D8-F9FD-619D-A6CBD83E92E6}"/>
              </a:ext>
            </a:extLst>
          </p:cNvPr>
          <p:cNvSpPr/>
          <p:nvPr/>
        </p:nvSpPr>
        <p:spPr>
          <a:xfrm>
            <a:off x="4886432" y="6741591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8760026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5776240F08A6343B664C8B743EE5C5B" ma:contentTypeVersion="16" ma:contentTypeDescription="Create a new document." ma:contentTypeScope="" ma:versionID="202d4a91e3b8b777fe9dafbe139a3275">
  <xsd:schema xmlns:xsd="http://www.w3.org/2001/XMLSchema" xmlns:xs="http://www.w3.org/2001/XMLSchema" xmlns:p="http://schemas.microsoft.com/office/2006/metadata/properties" xmlns:ns2="4aed504c-ebe7-463e-82c7-15fe6339b33a" xmlns:ns3="454ff3c7-bf6c-4573-850b-dc1564d2356c" targetNamespace="http://schemas.microsoft.com/office/2006/metadata/properties" ma:root="true" ma:fieldsID="cdfccb0691617712ad9c11ee05c29a43" ns2:_="" ns3:_="">
    <xsd:import namespace="4aed504c-ebe7-463e-82c7-15fe6339b33a"/>
    <xsd:import namespace="454ff3c7-bf6c-4573-850b-dc1564d2356c"/>
    <xsd:element name="properties">
      <xsd:complexType>
        <xsd:sequence>
          <xsd:element name="documentManagement">
            <xsd:complexType>
              <xsd:all>
                <xsd:element ref="ns2:Schedule_ID" minOccurs="0"/>
                <xsd:element ref="ns2:Schedule_Date" minOccurs="0"/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Delivery_Option" minOccurs="0"/>
                <xsd:element ref="ns2:Delivery_Purpose" minOccurs="0"/>
                <xsd:element ref="ns2:MediaServiceOCR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aed504c-ebe7-463e-82c7-15fe6339b33a" elementFormDefault="qualified">
    <xsd:import namespace="http://schemas.microsoft.com/office/2006/documentManagement/types"/>
    <xsd:import namespace="http://schemas.microsoft.com/office/infopath/2007/PartnerControls"/>
    <xsd:element name="Schedule_ID" ma:index="8" nillable="true" ma:displayName="Schedule_ID" ma:format="Dropdown" ma:internalName="Schedule_ID">
      <xsd:simpleType>
        <xsd:restriction base="dms:Text">
          <xsd:maxLength value="255"/>
        </xsd:restriction>
      </xsd:simpleType>
    </xsd:element>
    <xsd:element name="Schedule_Date" ma:index="9" nillable="true" ma:displayName="Schedule_Date" ma:format="Dropdown" ma:indexed="true" ma:internalName="Schedule_Date">
      <xsd:simpleType>
        <xsd:restriction base="dms:Text">
          <xsd:maxLength value="255"/>
        </xsd:restriction>
      </xsd:simpleType>
    </xsd:element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Delivery_Option" ma:index="15" nillable="true" ma:displayName="Delivery_Option" ma:format="Dropdown" ma:internalName="Delivery_Option">
      <xsd:simpleType>
        <xsd:restriction base="dms:Text">
          <xsd:maxLength value="255"/>
        </xsd:restriction>
      </xsd:simpleType>
    </xsd:element>
    <xsd:element name="Delivery_Purpose" ma:index="16" nillable="true" ma:displayName="Delivery_Purpose" ma:format="Dropdown" ma:internalName="Delivery_Purpose">
      <xsd:simpleType>
        <xsd:restriction base="dms:Text">
          <xsd:maxLength value="255"/>
        </xsd:restriction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cd51b7ef-f8cd-44b7-9228-79928f86fec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54ff3c7-bf6c-4573-850b-dc1564d2356c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de0ae38d-49e6-46b5-8de1-ffade988209e}" ma:internalName="TaxCatchAll" ma:showField="CatchAllData" ma:web="454ff3c7-bf6c-4573-850b-dc1564d2356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54ff3c7-bf6c-4573-850b-dc1564d2356c" xsi:nil="true"/>
    <lcf76f155ced4ddcb4097134ff3c332f xmlns="4aed504c-ebe7-463e-82c7-15fe6339b33a">
      <Terms xmlns="http://schemas.microsoft.com/office/infopath/2007/PartnerControls"/>
    </lcf76f155ced4ddcb4097134ff3c332f>
    <Schedule_Date xmlns="4aed504c-ebe7-463e-82c7-15fe6339b33a">2025-11-21 at 06 AM</Schedule_Date>
    <Delivery_Option xmlns="4aed504c-ebe7-463e-82c7-15fe6339b33a">Schedule Delivery</Delivery_Option>
    <Schedule_ID xmlns="4aed504c-ebe7-463e-82c7-15fe6339b33a">4449</Schedule_ID>
    <Delivery_Purpose xmlns="4aed504c-ebe7-463e-82c7-15fe6339b33a">Broadcast Email</Delivery_Purpose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A7405F20-1801-4B05-9E0B-1B0A0AAF088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aed504c-ebe7-463e-82c7-15fe6339b33a"/>
    <ds:schemaRef ds:uri="454ff3c7-bf6c-4573-850b-dc1564d2356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4F047A20-002D-4AB8-ABB3-0B21AF86A9E8}">
  <ds:schemaRefs>
    <ds:schemaRef ds:uri="http://purl.org/dc/terms/"/>
    <ds:schemaRef ds:uri="2bba036e-3261-42ff-ac2c-3ab430ee1e45"/>
    <ds:schemaRef ds:uri="http://schemas.microsoft.com/office/2006/metadata/properties"/>
    <ds:schemaRef ds:uri="http://purl.org/dc/elements/1.1/"/>
    <ds:schemaRef ds:uri="http://schemas.microsoft.com/office/2006/documentManagement/types"/>
    <ds:schemaRef ds:uri="http://schemas.microsoft.com/office/infopath/2007/PartnerControls"/>
    <ds:schemaRef ds:uri="http://purl.org/dc/dcmitype/"/>
    <ds:schemaRef ds:uri="http://schemas.openxmlformats.org/package/2006/metadata/core-properties"/>
    <ds:schemaRef ds:uri="44790e13-f532-45ba-883a-ea4e13c1e09a"/>
    <ds:schemaRef ds:uri="http://www.w3.org/XML/1998/namespace"/>
    <ds:schemaRef ds:uri="454ff3c7-bf6c-4573-850b-dc1564d2356c"/>
    <ds:schemaRef ds:uri="4aed504c-ebe7-463e-82c7-15fe6339b33a"/>
  </ds:schemaRefs>
</ds:datastoreItem>
</file>

<file path=customXml/itemProps3.xml><?xml version="1.0" encoding="utf-8"?>
<ds:datastoreItem xmlns:ds="http://schemas.openxmlformats.org/officeDocument/2006/customXml" ds:itemID="{E4FA900F-8E1D-4581-8289-191A75E226C1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</TotalTime>
  <Words>0</Words>
  <Application>Microsoft Office PowerPoint</Application>
  <PresentationFormat>Custom</PresentationFormat>
  <Paragraphs>0</Paragraphs>
  <Slides>20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4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 Bosomworth</dc:creator>
  <cp:lastModifiedBy>Nicole Emsley</cp:lastModifiedBy>
  <cp:revision>20</cp:revision>
  <dcterms:created xsi:type="dcterms:W3CDTF">2022-03-08T17:50:39Z</dcterms:created>
  <dcterms:modified xsi:type="dcterms:W3CDTF">2026-01-04T19:11:05Z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0x010100A5776240F08A6343B664C8B743EE5C5B</vt:lpwstr>
  </property>
  <property fmtid="{D5CDD505-2E9C-101B-9397-08002B2CF9AE}" pid="3" name="MediaServiceImageTags">
    <vt:lpwstr/>
  </property>
</Properties>
</file>