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9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globalteacherprize.org/news/community-news/2087/2087-1-Billion-Acts-of-Kindness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sM1F-r6M7z8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sM1F-r6M7z8" TargetMode="External"/><Relationship Id="rId4" Type="http://schemas.openxmlformats.org/officeDocument/2006/relationships/hyperlink" Target="https://globalteacherprize.org/news/community-news/2087/2087-1-Billion-Acts-of-Kindnes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3929BC-218C-2FAB-8F0F-28B368A6C6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798383-1642-4A6E-6931-BC4BEAA453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1971AE-A129-5B17-D32B-55438B7EB6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4A6DC37-70F1-9D18-ED23-5FDE9721C98E}"/>
              </a:ext>
            </a:extLst>
          </p:cNvPr>
          <p:cNvSpPr/>
          <p:nvPr/>
        </p:nvSpPr>
        <p:spPr>
          <a:xfrm>
            <a:off x="6943442" y="527917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0D830FC-63EA-4064-B8D1-A8EF200AF9B0}"/>
              </a:ext>
            </a:extLst>
          </p:cNvPr>
          <p:cNvSpPr/>
          <p:nvPr/>
        </p:nvSpPr>
        <p:spPr>
          <a:xfrm>
            <a:off x="6725866" y="5527964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F06642B-0FA4-0DD6-1B96-7D9A6749F21C}"/>
              </a:ext>
            </a:extLst>
          </p:cNvPr>
          <p:cNvSpPr/>
          <p:nvPr/>
        </p:nvSpPr>
        <p:spPr>
          <a:xfrm>
            <a:off x="6792515" y="591525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233ADE-DC39-3104-3BF5-58A5D389D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2E5BB5-18C5-27AE-55AC-509796A49A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0C0AAA0-BCA5-E8AD-C7B4-AF41505DF3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00F46C-ABEE-777E-AA83-B4F5F1D21E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9D0283C-B46C-613E-AF61-7E5F95B89E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0F0AA8-0A02-FFAF-29E5-57918A80C7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71522F-2F58-8779-9AE9-270F45DB6F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4B32C0-9CC7-1C05-304C-9E8F644DE4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6E08A4-D23C-3D2B-1382-2DF81E38A6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611660-4E5C-66D1-99BA-24106CBD45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4099D8-2514-37DB-C2C4-6EE08EE47D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0B9DA3-67F5-63ED-8EDF-27B4E3F2AF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E05A9F9-C391-1D47-2FB1-4B1C5F944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85B121-085E-F8E1-6034-A0DE497E28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A144419B-7EDE-0A06-4F5D-23B69F001ECD}"/>
              </a:ext>
            </a:extLst>
          </p:cNvPr>
          <p:cNvSpPr/>
          <p:nvPr/>
        </p:nvSpPr>
        <p:spPr>
          <a:xfrm>
            <a:off x="7406348" y="2496996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hlinkClick r:id="rId4"/>
            <a:extLst>
              <a:ext uri="{FF2B5EF4-FFF2-40B4-BE49-F238E27FC236}">
                <a16:creationId xmlns:a16="http://schemas.microsoft.com/office/drawing/2014/main" id="{DD1DB12C-4CFB-2CA1-8CA0-0E906B343E5F}"/>
              </a:ext>
            </a:extLst>
          </p:cNvPr>
          <p:cNvSpPr/>
          <p:nvPr/>
        </p:nvSpPr>
        <p:spPr>
          <a:xfrm>
            <a:off x="7406348" y="1602879"/>
            <a:ext cx="2883699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5"/>
            <a:extLst>
              <a:ext uri="{FF2B5EF4-FFF2-40B4-BE49-F238E27FC236}">
                <a16:creationId xmlns:a16="http://schemas.microsoft.com/office/drawing/2014/main" id="{359B3943-9744-390C-0C31-6AD15523E85D}"/>
              </a:ext>
            </a:extLst>
          </p:cNvPr>
          <p:cNvSpPr/>
          <p:nvPr/>
        </p:nvSpPr>
        <p:spPr>
          <a:xfrm>
            <a:off x="7406348" y="2049938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3AA787-D0BC-DC67-D965-F5A6FA3B95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2857D1C-2E7F-BC21-7B6B-DB15CD8DE45F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1C38E9A-2007-320A-40CD-D5744B1FE2E9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13FC161-2BAA-B65D-E3AC-08D74DDDA041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DB600670-A83D-68E5-4DE9-841149B54B18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9393428B-26AA-5712-F8AA-17A1A31D8101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3E40DD-47E8-ECA6-28D4-BE41C2E4A2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99FAF0B-4641-E47B-8A94-24ED683742DD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BD8B031-0F1E-3D95-D6E3-37480531B6C5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18A3AB6-297C-CDD7-1F25-3CB27D6094B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7DC507-EF65-1C39-1BC1-4F65987D5B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3554406-C1CA-600C-6DF0-5F7F216C834F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AC76117-A0E9-FA1D-544B-41531ED349CF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C5F777C-9F86-CC6A-1230-7C083DAF77B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2026-01-09 at 06 AM</Schedule_Date>
    <Delivery_Option xmlns="4aed504c-ebe7-463e-82c7-15fe6339b33a">Schedule Delivery</Delivery_Option>
    <Schedule_ID xmlns="4aed504c-ebe7-463e-82c7-15fe6339b33a">4550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0D65C53-B1D2-4353-80C7-8E434EB4B1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Nicole Emsley</cp:lastModifiedBy>
  <cp:revision>20</cp:revision>
  <dcterms:created xsi:type="dcterms:W3CDTF">2022-03-08T17:50:39Z</dcterms:created>
  <dcterms:modified xsi:type="dcterms:W3CDTF">2026-01-15T20:42:52Z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