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3" r:id="rId20"/>
    <p:sldId id="283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93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theboar.org/2025/12/the-importance-of-young-readers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XnXDmkemZhY?si=59huKC5CCQQLK5zw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youtu.be/XnXDmkemZhY?si=59huKC5CCQQLK5zw" TargetMode="External"/><Relationship Id="rId4" Type="http://schemas.openxmlformats.org/officeDocument/2006/relationships/hyperlink" Target="https://theboar.org/2025/12/the-importance-of-young-readers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room with a book shelf and a couch&#10;&#10;AI-generated content may be incorrect.">
            <a:extLst>
              <a:ext uri="{FF2B5EF4-FFF2-40B4-BE49-F238E27FC236}">
                <a16:creationId xmlns:a16="http://schemas.microsoft.com/office/drawing/2014/main" id="{E669F52C-769C-5D69-80DB-6729EED4F4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room with a white table and bookshelves&#10;&#10;AI-generated content may be incorrect.">
            <a:extLst>
              <a:ext uri="{FF2B5EF4-FFF2-40B4-BE49-F238E27FC236}">
                <a16:creationId xmlns:a16="http://schemas.microsoft.com/office/drawing/2014/main" id="{88D9596A-029A-7C7C-9D5D-6211CF8E8B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for a story&#10;&#10;AI-generated content may be incorrect.">
            <a:extLst>
              <a:ext uri="{FF2B5EF4-FFF2-40B4-BE49-F238E27FC236}">
                <a16:creationId xmlns:a16="http://schemas.microsoft.com/office/drawing/2014/main" id="{7562FA0E-7A57-B3ED-0FCC-B655E230DB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85463D3-9063-8BF1-C730-35542ED2D56B}"/>
              </a:ext>
            </a:extLst>
          </p:cNvPr>
          <p:cNvSpPr/>
          <p:nvPr/>
        </p:nvSpPr>
        <p:spPr>
          <a:xfrm>
            <a:off x="6882482" y="5283639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AE85311-A2CA-BF98-DC27-6837334DD650}"/>
              </a:ext>
            </a:extLst>
          </p:cNvPr>
          <p:cNvSpPr/>
          <p:nvPr/>
        </p:nvSpPr>
        <p:spPr>
          <a:xfrm>
            <a:off x="6634833" y="5560637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20C07684-5BBB-C938-3222-0A9696761CC5}"/>
              </a:ext>
            </a:extLst>
          </p:cNvPr>
          <p:cNvSpPr/>
          <p:nvPr/>
        </p:nvSpPr>
        <p:spPr>
          <a:xfrm>
            <a:off x="6768131" y="5878675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F040B67C-693B-38C0-EDF3-BCE279DA2E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8A746AB0-4BF6-83A5-AC31-99383818C3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text and images&#10;&#10;AI-generated content may be incorrect.">
            <a:extLst>
              <a:ext uri="{FF2B5EF4-FFF2-40B4-BE49-F238E27FC236}">
                <a16:creationId xmlns:a16="http://schemas.microsoft.com/office/drawing/2014/main" id="{B6DDEEB2-38B5-52F9-D8A9-D64FC07ACC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images of people reading&#10;&#10;AI-generated content may be incorrect.">
            <a:extLst>
              <a:ext uri="{FF2B5EF4-FFF2-40B4-BE49-F238E27FC236}">
                <a16:creationId xmlns:a16="http://schemas.microsoft.com/office/drawing/2014/main" id="{0FCD0235-EE0F-E96C-03BD-0BD1AD88EE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text and pictures&#10;&#10;AI-generated content may be incorrect.">
            <a:extLst>
              <a:ext uri="{FF2B5EF4-FFF2-40B4-BE49-F238E27FC236}">
                <a16:creationId xmlns:a16="http://schemas.microsoft.com/office/drawing/2014/main" id="{E9BACBD4-7EEC-1DF9-5DDD-B437ADC61C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room with a white table and bookshelves&#10;&#10;AI-generated content may be incorrect.">
            <a:extLst>
              <a:ext uri="{FF2B5EF4-FFF2-40B4-BE49-F238E27FC236}">
                <a16:creationId xmlns:a16="http://schemas.microsoft.com/office/drawing/2014/main" id="{5150CEB5-A3A6-710D-9A1B-1063648A96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itting cross legged with a book and globe&#10;&#10;AI-generated content may be incorrect.">
            <a:extLst>
              <a:ext uri="{FF2B5EF4-FFF2-40B4-BE49-F238E27FC236}">
                <a16:creationId xmlns:a16="http://schemas.microsoft.com/office/drawing/2014/main" id="{B0B3BA49-9B48-768C-68F0-05E1456FDC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chart&#10;&#10;AI-generated content may be incorrect.">
            <a:extLst>
              <a:ext uri="{FF2B5EF4-FFF2-40B4-BE49-F238E27FC236}">
                <a16:creationId xmlns:a16="http://schemas.microsoft.com/office/drawing/2014/main" id="{E17BA0F7-A98F-A0E4-9ADB-06A0D411DA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22415630-FD97-E0FA-E022-7533B7EF6B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orful squares with symbols&#10;&#10;AI-generated content may be incorrect.">
            <a:extLst>
              <a:ext uri="{FF2B5EF4-FFF2-40B4-BE49-F238E27FC236}">
                <a16:creationId xmlns:a16="http://schemas.microsoft.com/office/drawing/2014/main" id="{50A8C7E9-AFD2-C40B-34CD-4DE8D7A33E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rights&#10;&#10;AI-generated content may be incorrect.">
            <a:extLst>
              <a:ext uri="{FF2B5EF4-FFF2-40B4-BE49-F238E27FC236}">
                <a16:creationId xmlns:a16="http://schemas.microsoft.com/office/drawing/2014/main" id="{2FEB6C8F-1799-D2DB-2107-761EF1A319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types of vocabulary&#10;&#10;AI-generated content may be incorrect.">
            <a:extLst>
              <a:ext uri="{FF2B5EF4-FFF2-40B4-BE49-F238E27FC236}">
                <a16:creationId xmlns:a16="http://schemas.microsoft.com/office/drawing/2014/main" id="{2939C42B-DDCE-3B55-AA30-A210883427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oup of informational posters&#10;&#10;AI-generated content may be incorrect.">
            <a:extLst>
              <a:ext uri="{FF2B5EF4-FFF2-40B4-BE49-F238E27FC236}">
                <a16:creationId xmlns:a16="http://schemas.microsoft.com/office/drawing/2014/main" id="{4AA9F6D1-BD70-2238-10EC-75495092C1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few pages of a newspaper&#10;&#10;AI-generated content may be incorrect.">
            <a:extLst>
              <a:ext uri="{FF2B5EF4-FFF2-40B4-BE49-F238E27FC236}">
                <a16:creationId xmlns:a16="http://schemas.microsoft.com/office/drawing/2014/main" id="{8CF8F21D-AEE4-6048-E4F5-9630636129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6" name="Rectangle 5">
            <a:hlinkClick r:id="rId3"/>
            <a:extLst>
              <a:ext uri="{FF2B5EF4-FFF2-40B4-BE49-F238E27FC236}">
                <a16:creationId xmlns:a16="http://schemas.microsoft.com/office/drawing/2014/main" id="{AD317236-2180-0BCB-92FC-0E0858FDE474}"/>
              </a:ext>
            </a:extLst>
          </p:cNvPr>
          <p:cNvSpPr/>
          <p:nvPr/>
        </p:nvSpPr>
        <p:spPr>
          <a:xfrm>
            <a:off x="7406349" y="2635341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4"/>
            <a:extLst>
              <a:ext uri="{FF2B5EF4-FFF2-40B4-BE49-F238E27FC236}">
                <a16:creationId xmlns:a16="http://schemas.microsoft.com/office/drawing/2014/main" id="{4C581EFF-080C-F44E-BBAA-D14F3526C492}"/>
              </a:ext>
            </a:extLst>
          </p:cNvPr>
          <p:cNvSpPr/>
          <p:nvPr/>
        </p:nvSpPr>
        <p:spPr>
          <a:xfrm>
            <a:off x="7406348" y="1602880"/>
            <a:ext cx="310315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5"/>
            <a:extLst>
              <a:ext uri="{FF2B5EF4-FFF2-40B4-BE49-F238E27FC236}">
                <a16:creationId xmlns:a16="http://schemas.microsoft.com/office/drawing/2014/main" id="{8F81E529-BA3D-8CB0-F2B9-CE3889DF64BE}"/>
              </a:ext>
            </a:extLst>
          </p:cNvPr>
          <p:cNvSpPr/>
          <p:nvPr/>
        </p:nvSpPr>
        <p:spPr>
          <a:xfrm>
            <a:off x="7406349" y="2157366"/>
            <a:ext cx="3103154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8149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gazine with a book shelf and a couch&#10;&#10;AI-generated content may be incorrect.">
            <a:extLst>
              <a:ext uri="{FF2B5EF4-FFF2-40B4-BE49-F238E27FC236}">
                <a16:creationId xmlns:a16="http://schemas.microsoft.com/office/drawing/2014/main" id="{4D00EEAF-AFB1-2390-869A-8FB885B516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0553A2AF-5B30-CD09-8374-96F7ABC1EEA4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0398370-8CBB-B968-DA09-DD26328F914C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357B83B1-CE0C-6C02-BA7C-AF23275B05F6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915FA6D8-24AB-5F35-186A-3A5F7A8C0CED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39B257B4-8558-A4CC-F98B-347CA9D68EFF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2CD1684B-7DB4-2E82-B22B-F83C27973A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A6DFB851-F239-D882-F9A0-D3CC6CFD8929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752C4DC-4E57-A85F-7375-6215182A506F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F91D6248-EB95-9DCF-F386-EE84CD82D364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gazine with images of people and a plane&#10;&#10;AI-generated content may be incorrect.">
            <a:extLst>
              <a:ext uri="{FF2B5EF4-FFF2-40B4-BE49-F238E27FC236}">
                <a16:creationId xmlns:a16="http://schemas.microsoft.com/office/drawing/2014/main" id="{54D264F8-8BB1-C563-59AC-5C0B57A544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FD7E891-3552-3751-9622-FF4CDFE4AB6C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7ABE996-86CA-2EFB-9E8C-809BFD9D1770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0C80044-CD18-1382-7784-348873D53333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bb4d6dc6ab3c9b3d966d60d976ceea69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f9b9bef806a5e98c96b46d4d47c5c165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2026-01-02 at 06 AM</Schedule_Date>
    <Delivery_Option xmlns="4aed504c-ebe7-463e-82c7-15fe6339b33a">Schedule Delivery</Delivery_Option>
    <Schedule_ID xmlns="4aed504c-ebe7-463e-82c7-15fe6339b33a">4532</Schedule_ID>
    <Delivery_Purpose xmlns="4aed504c-ebe7-463e-82c7-15fe6339b33a">Broadcast Email</Delivery_Purpos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DBC1808-9502-4F51-B08F-0C9C68EACB8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Nicole Emsley</cp:lastModifiedBy>
  <cp:revision>21</cp:revision>
  <dcterms:created xsi:type="dcterms:W3CDTF">2022-03-08T17:50:39Z</dcterms:created>
  <dcterms:modified xsi:type="dcterms:W3CDTF">2026-01-09T11:39:38Z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