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49" d="100"/>
          <a:sy n="49" d="100"/>
        </p:scale>
        <p:origin x="8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wy1lg9kgnk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j433xFX3wl4?si=qMMMZb1pgFm2Kn7G-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j433xFX3wl4?si=qMMMZb1pgFm2Kn7G-" TargetMode="External"/><Relationship Id="rId4" Type="http://schemas.openxmlformats.org/officeDocument/2006/relationships/hyperlink" Target="http://www.bbc.com/news/articles/cwy1lg9kgnk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candles&#10;&#10;AI-generated content may be incorrect.">
            <a:extLst>
              <a:ext uri="{FF2B5EF4-FFF2-40B4-BE49-F238E27FC236}">
                <a16:creationId xmlns:a16="http://schemas.microsoft.com/office/drawing/2014/main" id="{43D30E9C-325B-2A25-8E96-CD46916FFC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candles&#10;&#10;AI-generated content may be incorrect.">
            <a:extLst>
              <a:ext uri="{FF2B5EF4-FFF2-40B4-BE49-F238E27FC236}">
                <a16:creationId xmlns:a16="http://schemas.microsoft.com/office/drawing/2014/main" id="{FAFAAA07-E91A-BF3D-32DE-34D67D358C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a teddy bear&#10;&#10;AI-generated content may be incorrect.">
            <a:extLst>
              <a:ext uri="{FF2B5EF4-FFF2-40B4-BE49-F238E27FC236}">
                <a16:creationId xmlns:a16="http://schemas.microsoft.com/office/drawing/2014/main" id="{7E4B7840-C00B-9789-C45B-687D29FC44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44AB4FF-574C-427E-E1FE-58F68F19E706}"/>
              </a:ext>
            </a:extLst>
          </p:cNvPr>
          <p:cNvSpPr/>
          <p:nvPr/>
        </p:nvSpPr>
        <p:spPr>
          <a:xfrm>
            <a:off x="6912555" y="560171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2D58F7D-3914-35A6-E40D-0F49E613ABEE}"/>
              </a:ext>
            </a:extLst>
          </p:cNvPr>
          <p:cNvSpPr/>
          <p:nvPr/>
        </p:nvSpPr>
        <p:spPr>
          <a:xfrm>
            <a:off x="6628330" y="5907113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952DD64-6B82-1906-393E-8F8DEB710082}"/>
              </a:ext>
            </a:extLst>
          </p:cNvPr>
          <p:cNvSpPr/>
          <p:nvPr/>
        </p:nvSpPr>
        <p:spPr>
          <a:xfrm>
            <a:off x="6761628" y="6212510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A0A0738F-BC37-1FC4-1FE3-E8A1B53BB7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C6E090D4-DCBD-2068-AEA8-A85C2AFCA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 of a castle&#10;&#10;AI-generated content may be incorrect.">
            <a:extLst>
              <a:ext uri="{FF2B5EF4-FFF2-40B4-BE49-F238E27FC236}">
                <a16:creationId xmlns:a16="http://schemas.microsoft.com/office/drawing/2014/main" id="{A7BF7E3F-EF7A-F74B-6F0A-24E8B2E16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school&#10;&#10;AI-generated content may be incorrect.">
            <a:extLst>
              <a:ext uri="{FF2B5EF4-FFF2-40B4-BE49-F238E27FC236}">
                <a16:creationId xmlns:a16="http://schemas.microsoft.com/office/drawing/2014/main" id="{8FFC1ADC-6455-C023-75E5-2063D109D0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pictures of kids and text&#10;&#10;AI-generated content may be incorrect.">
            <a:extLst>
              <a:ext uri="{FF2B5EF4-FFF2-40B4-BE49-F238E27FC236}">
                <a16:creationId xmlns:a16="http://schemas.microsoft.com/office/drawing/2014/main" id="{88376D43-6C6A-6C85-A886-2FA37D1EA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candles&#10;&#10;AI-generated content may be incorrect.">
            <a:extLst>
              <a:ext uri="{FF2B5EF4-FFF2-40B4-BE49-F238E27FC236}">
                <a16:creationId xmlns:a16="http://schemas.microsoft.com/office/drawing/2014/main" id="{34B774DE-D0AB-B08E-DBC9-D798242CF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hands touching each other&#10;&#10;AI-generated content may be incorrect.">
            <a:extLst>
              <a:ext uri="{FF2B5EF4-FFF2-40B4-BE49-F238E27FC236}">
                <a16:creationId xmlns:a16="http://schemas.microsoft.com/office/drawing/2014/main" id="{6093EF59-07FF-8E0D-A1A7-5512E8EE0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presentation&#10;&#10;AI-generated content may be incorrect.">
            <a:extLst>
              <a:ext uri="{FF2B5EF4-FFF2-40B4-BE49-F238E27FC236}">
                <a16:creationId xmlns:a16="http://schemas.microsoft.com/office/drawing/2014/main" id="{36930EFF-7DB4-78B2-60E6-DC622F4C35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D3C52619-9B78-6FD6-988A-6F48D47748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symbols&#10;&#10;AI-generated content may be incorrect.">
            <a:extLst>
              <a:ext uri="{FF2B5EF4-FFF2-40B4-BE49-F238E27FC236}">
                <a16:creationId xmlns:a16="http://schemas.microsoft.com/office/drawing/2014/main" id="{C32A88A8-2DB1-44BB-0C36-9F1EB88A5E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66FF7608-29C9-8B6D-F39E-D429F95DC4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olored squares&#10;&#10;AI-generated content may be incorrect.">
            <a:extLst>
              <a:ext uri="{FF2B5EF4-FFF2-40B4-BE49-F238E27FC236}">
                <a16:creationId xmlns:a16="http://schemas.microsoft.com/office/drawing/2014/main" id="{FFB5DC53-8022-9171-E7C3-ACDC88E036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osters&#10;&#10;AI-generated content may be incorrect.">
            <a:extLst>
              <a:ext uri="{FF2B5EF4-FFF2-40B4-BE49-F238E27FC236}">
                <a16:creationId xmlns:a16="http://schemas.microsoft.com/office/drawing/2014/main" id="{6BCBAB4F-B956-57FB-1E38-6EF36BC7C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magazine&#10;&#10;AI-generated content may be incorrect.">
            <a:extLst>
              <a:ext uri="{FF2B5EF4-FFF2-40B4-BE49-F238E27FC236}">
                <a16:creationId xmlns:a16="http://schemas.microsoft.com/office/drawing/2014/main" id="{F611206B-8C22-59D8-53D5-FAE5167028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CE54276-07DB-7947-1C20-7D8DC33E9939}"/>
              </a:ext>
            </a:extLst>
          </p:cNvPr>
          <p:cNvSpPr/>
          <p:nvPr/>
        </p:nvSpPr>
        <p:spPr>
          <a:xfrm>
            <a:off x="7406348" y="2377569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BA5E3E2-3FEF-4928-65BD-D2D37855FC9C}"/>
              </a:ext>
            </a:extLst>
          </p:cNvPr>
          <p:cNvSpPr/>
          <p:nvPr/>
        </p:nvSpPr>
        <p:spPr>
          <a:xfrm>
            <a:off x="7406348" y="1602879"/>
            <a:ext cx="2517939" cy="2460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F58FCAE-B5EF-825E-C0E3-4C5F9033046D}"/>
              </a:ext>
            </a:extLst>
          </p:cNvPr>
          <p:cNvSpPr/>
          <p:nvPr/>
        </p:nvSpPr>
        <p:spPr>
          <a:xfrm>
            <a:off x="7406348" y="1911282"/>
            <a:ext cx="3090964" cy="380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nging in a choir&#10;&#10;AI-generated content may be incorrect.">
            <a:extLst>
              <a:ext uri="{FF2B5EF4-FFF2-40B4-BE49-F238E27FC236}">
                <a16:creationId xmlns:a16="http://schemas.microsoft.com/office/drawing/2014/main" id="{B609DBD6-5F9F-3768-80DF-5CB23E330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C6EBB5C-0676-C691-F976-66D0198D9170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B920D2E-F27A-86BB-5D16-FBDBD1BACB12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B295BF1-CD31-5392-EBCC-2CEAD7E9C45E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BFD4E854-B58C-3F09-B474-BDDE12909FE6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81306C42-FD25-65C0-8C0A-00B50319C0E0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C16F869E-A7DA-F552-87EF-C16FA0A72E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6C5620-6039-5F1A-05B0-87B8685486A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25CF813-634D-11AF-9523-3D34E8779F0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1BA2980-6B7D-B543-5AC7-63155497B6C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5C7615BB-B630-CAAA-E5EE-31A8F6359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F643DB9-0677-EF8E-64B1-BFDE596A9AAD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3DF98A5-17AF-7D0B-CE14-946684FE240F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926D081-FCFE-77D4-855D-EFB5AF3088F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2025-11-28 at 06 AM</Schedule_Date>
    <Delivery_Option xmlns="4aed504c-ebe7-463e-82c7-15fe6339b33a">Schedule Delivery</Delivery_Option>
    <Schedule_ID xmlns="4aed504c-ebe7-463e-82c7-15fe6339b33a">4481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schemas.microsoft.com/office/2006/documentManagement/types"/>
    <ds:schemaRef ds:uri="4aed504c-ebe7-463e-82c7-15fe6339b33a"/>
    <ds:schemaRef ds:uri="http://schemas.microsoft.com/office/infopath/2007/PartnerControls"/>
    <ds:schemaRef ds:uri="http://schemas.microsoft.com/office/2006/metadata/properties"/>
    <ds:schemaRef ds:uri="454ff3c7-bf6c-4573-850b-dc1564d2356c"/>
    <ds:schemaRef ds:uri="http://purl.org/dc/terms/"/>
    <ds:schemaRef ds:uri="http://purl.org/dc/elements/1.1/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7A576E1-48B5-49D9-A806-AF6427225A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Nicole Emsley</cp:lastModifiedBy>
  <cp:revision>20</cp:revision>
  <dcterms:created xsi:type="dcterms:W3CDTF">2022-03-08T17:50:39Z</dcterms:created>
  <dcterms:modified xsi:type="dcterms:W3CDTF">2026-01-04T19:11:46Z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