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2" r:id="rId5"/>
    <p:sldId id="273" r:id="rId6"/>
    <p:sldId id="274" r:id="rId7"/>
    <p:sldId id="277" r:id="rId8"/>
    <p:sldId id="275" r:id="rId9"/>
    <p:sldId id="276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FDF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0C79CB-E7C2-46EC-97EC-683C993E2DA7}" v="16" dt="2020-06-17T08:03:24.4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91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7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40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0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1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918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003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303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60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39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6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AD677-780B-4A74-948D-7E35BD0E7EA3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69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13.png"/><Relationship Id="rId3" Type="http://schemas.openxmlformats.org/officeDocument/2006/relationships/image" Target="../media/image18.png"/><Relationship Id="rId21" Type="http://schemas.openxmlformats.org/officeDocument/2006/relationships/image" Target="../media/image31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11.png"/><Relationship Id="rId2" Type="http://schemas.openxmlformats.org/officeDocument/2006/relationships/image" Target="../media/image17.png"/><Relationship Id="rId16" Type="http://schemas.openxmlformats.org/officeDocument/2006/relationships/image" Target="../media/image12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19" Type="http://schemas.openxmlformats.org/officeDocument/2006/relationships/image" Target="../media/image30.png"/><Relationship Id="rId4" Type="http://schemas.openxmlformats.org/officeDocument/2006/relationships/image" Target="../media/image3.jpe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0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12.png"/><Relationship Id="rId21" Type="http://schemas.openxmlformats.org/officeDocument/2006/relationships/image" Target="../media/image13.png"/><Relationship Id="rId7" Type="http://schemas.openxmlformats.org/officeDocument/2006/relationships/image" Target="../media/image1510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32.png"/><Relationship Id="rId16" Type="http://schemas.openxmlformats.org/officeDocument/2006/relationships/image" Target="../media/image40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35.png"/><Relationship Id="rId24" Type="http://schemas.openxmlformats.org/officeDocument/2006/relationships/image" Target="../media/image45.png"/><Relationship Id="rId5" Type="http://schemas.openxmlformats.org/officeDocument/2006/relationships/image" Target="../media/image34.png"/><Relationship Id="rId15" Type="http://schemas.openxmlformats.org/officeDocument/2006/relationships/image" Target="../media/image39.png"/><Relationship Id="rId23" Type="http://schemas.openxmlformats.org/officeDocument/2006/relationships/image" Target="../media/image15.png"/><Relationship Id="rId10" Type="http://schemas.openxmlformats.org/officeDocument/2006/relationships/image" Target="../media/image1810.png"/><Relationship Id="rId19" Type="http://schemas.openxmlformats.org/officeDocument/2006/relationships/image" Target="../media/image43.png"/><Relationship Id="rId4" Type="http://schemas.openxmlformats.org/officeDocument/2006/relationships/image" Target="../media/image33.png"/><Relationship Id="rId9" Type="http://schemas.openxmlformats.org/officeDocument/2006/relationships/image" Target="../media/image1710.png"/><Relationship Id="rId14" Type="http://schemas.openxmlformats.org/officeDocument/2006/relationships/image" Target="../media/image38.png"/><Relationship Id="rId22" Type="http://schemas.openxmlformats.org/officeDocument/2006/relationships/image" Target="../media/image4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5.png"/><Relationship Id="rId3" Type="http://schemas.openxmlformats.org/officeDocument/2006/relationships/image" Target="../media/image3.jpeg"/><Relationship Id="rId21" Type="http://schemas.openxmlformats.org/officeDocument/2006/relationships/image" Target="../media/image58.png"/><Relationship Id="rId7" Type="http://schemas.openxmlformats.org/officeDocument/2006/relationships/image" Target="../media/image190.png"/><Relationship Id="rId12" Type="http://schemas.openxmlformats.org/officeDocument/2006/relationships/image" Target="../media/image49.png"/><Relationship Id="rId17" Type="http://schemas.openxmlformats.org/officeDocument/2006/relationships/image" Target="../media/image54.png"/><Relationship Id="rId25" Type="http://schemas.openxmlformats.org/officeDocument/2006/relationships/image" Target="../media/image60.png"/><Relationship Id="rId2" Type="http://schemas.openxmlformats.org/officeDocument/2006/relationships/image" Target="../media/image46.png"/><Relationship Id="rId16" Type="http://schemas.openxmlformats.org/officeDocument/2006/relationships/image" Target="../media/image53.png"/><Relationship Id="rId20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0.png"/><Relationship Id="rId11" Type="http://schemas.openxmlformats.org/officeDocument/2006/relationships/image" Target="../media/image12.png"/><Relationship Id="rId24" Type="http://schemas.openxmlformats.org/officeDocument/2006/relationships/image" Target="../media/image15.png"/><Relationship Id="rId15" Type="http://schemas.openxmlformats.org/officeDocument/2006/relationships/image" Target="../media/image52.png"/><Relationship Id="rId23" Type="http://schemas.openxmlformats.org/officeDocument/2006/relationships/image" Target="../media/image59.png"/><Relationship Id="rId10" Type="http://schemas.openxmlformats.org/officeDocument/2006/relationships/image" Target="../media/image11.png"/><Relationship Id="rId19" Type="http://schemas.openxmlformats.org/officeDocument/2006/relationships/image" Target="../media/image56.png"/><Relationship Id="rId9" Type="http://schemas.openxmlformats.org/officeDocument/2006/relationships/image" Target="../media/image48.png"/><Relationship Id="rId14" Type="http://schemas.openxmlformats.org/officeDocument/2006/relationships/image" Target="../media/image51.png"/><Relationship Id="rId22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png"/><Relationship Id="rId18" Type="http://schemas.openxmlformats.org/officeDocument/2006/relationships/image" Target="../media/image11.png"/><Relationship Id="rId3" Type="http://schemas.openxmlformats.org/officeDocument/2006/relationships/image" Target="../media/image3.jpeg"/><Relationship Id="rId21" Type="http://schemas.openxmlformats.org/officeDocument/2006/relationships/image" Target="../media/image30.png"/><Relationship Id="rId7" Type="http://schemas.openxmlformats.org/officeDocument/2006/relationships/image" Target="../media/image510.png"/><Relationship Id="rId12" Type="http://schemas.openxmlformats.org/officeDocument/2006/relationships/image" Target="../media/image67.png"/><Relationship Id="rId17" Type="http://schemas.openxmlformats.org/officeDocument/2006/relationships/image" Target="../media/image12.png"/><Relationship Id="rId2" Type="http://schemas.openxmlformats.org/officeDocument/2006/relationships/image" Target="../media/image61.png"/><Relationship Id="rId16" Type="http://schemas.openxmlformats.org/officeDocument/2006/relationships/image" Target="../media/image71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0.png"/><Relationship Id="rId11" Type="http://schemas.openxmlformats.org/officeDocument/2006/relationships/image" Target="../media/image66.png"/><Relationship Id="rId5" Type="http://schemas.openxmlformats.org/officeDocument/2006/relationships/image" Target="../media/image3.png"/><Relationship Id="rId15" Type="http://schemas.openxmlformats.org/officeDocument/2006/relationships/image" Target="../media/image70.png"/><Relationship Id="rId23" Type="http://schemas.openxmlformats.org/officeDocument/2006/relationships/image" Target="../media/image73.png"/><Relationship Id="rId10" Type="http://schemas.openxmlformats.org/officeDocument/2006/relationships/image" Target="../media/image65.png"/><Relationship Id="rId19" Type="http://schemas.openxmlformats.org/officeDocument/2006/relationships/image" Target="../media/image72.png"/><Relationship Id="rId4" Type="http://schemas.openxmlformats.org/officeDocument/2006/relationships/image" Target="../media/image62.png"/><Relationship Id="rId9" Type="http://schemas.openxmlformats.org/officeDocument/2006/relationships/image" Target="../media/image64.png"/><Relationship Id="rId14" Type="http://schemas.openxmlformats.org/officeDocument/2006/relationships/image" Target="../media/image69.png"/><Relationship Id="rId22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1.png"/><Relationship Id="rId13" Type="http://schemas.openxmlformats.org/officeDocument/2006/relationships/image" Target="../media/image460.png"/><Relationship Id="rId18" Type="http://schemas.openxmlformats.org/officeDocument/2006/relationships/image" Target="../media/image79.png"/><Relationship Id="rId26" Type="http://schemas.openxmlformats.org/officeDocument/2006/relationships/image" Target="../media/image87.png"/><Relationship Id="rId3" Type="http://schemas.openxmlformats.org/officeDocument/2006/relationships/image" Target="../media/image75.png"/><Relationship Id="rId21" Type="http://schemas.openxmlformats.org/officeDocument/2006/relationships/image" Target="../media/image82.png"/><Relationship Id="rId7" Type="http://schemas.openxmlformats.org/officeDocument/2006/relationships/image" Target="../media/image400.png"/><Relationship Id="rId12" Type="http://schemas.openxmlformats.org/officeDocument/2006/relationships/image" Target="../media/image450.png"/><Relationship Id="rId17" Type="http://schemas.openxmlformats.org/officeDocument/2006/relationships/image" Target="../media/image78.png"/><Relationship Id="rId25" Type="http://schemas.openxmlformats.org/officeDocument/2006/relationships/image" Target="../media/image86.png"/><Relationship Id="rId2" Type="http://schemas.openxmlformats.org/officeDocument/2006/relationships/image" Target="../media/image74.png"/><Relationship Id="rId16" Type="http://schemas.openxmlformats.org/officeDocument/2006/relationships/image" Target="../media/image77.png"/><Relationship Id="rId20" Type="http://schemas.openxmlformats.org/officeDocument/2006/relationships/image" Target="../media/image81.png"/><Relationship Id="rId29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0.png"/><Relationship Id="rId11" Type="http://schemas.openxmlformats.org/officeDocument/2006/relationships/image" Target="../media/image440.png"/><Relationship Id="rId24" Type="http://schemas.openxmlformats.org/officeDocument/2006/relationships/image" Target="../media/image85.png"/><Relationship Id="rId32" Type="http://schemas.openxmlformats.org/officeDocument/2006/relationships/image" Target="../media/image92.png"/><Relationship Id="rId5" Type="http://schemas.openxmlformats.org/officeDocument/2006/relationships/image" Target="../media/image76.png"/><Relationship Id="rId15" Type="http://schemas.openxmlformats.org/officeDocument/2006/relationships/image" Target="../media/image11.png"/><Relationship Id="rId23" Type="http://schemas.openxmlformats.org/officeDocument/2006/relationships/image" Target="../media/image84.png"/><Relationship Id="rId28" Type="http://schemas.openxmlformats.org/officeDocument/2006/relationships/image" Target="../media/image89.png"/><Relationship Id="rId10" Type="http://schemas.openxmlformats.org/officeDocument/2006/relationships/image" Target="../media/image430.png"/><Relationship Id="rId19" Type="http://schemas.openxmlformats.org/officeDocument/2006/relationships/image" Target="../media/image80.png"/><Relationship Id="rId31" Type="http://schemas.openxmlformats.org/officeDocument/2006/relationships/image" Target="../media/image91.png"/><Relationship Id="rId4" Type="http://schemas.openxmlformats.org/officeDocument/2006/relationships/image" Target="../media/image3.jpeg"/><Relationship Id="rId9" Type="http://schemas.openxmlformats.org/officeDocument/2006/relationships/image" Target="../media/image420.png"/><Relationship Id="rId14" Type="http://schemas.openxmlformats.org/officeDocument/2006/relationships/image" Target="../media/image12.png"/><Relationship Id="rId22" Type="http://schemas.openxmlformats.org/officeDocument/2006/relationships/image" Target="../media/image83.png"/><Relationship Id="rId27" Type="http://schemas.openxmlformats.org/officeDocument/2006/relationships/image" Target="../media/image88.png"/><Relationship Id="rId30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image" Target="../media/image103.png"/><Relationship Id="rId18" Type="http://schemas.openxmlformats.org/officeDocument/2006/relationships/image" Target="../media/image12.png"/><Relationship Id="rId3" Type="http://schemas.openxmlformats.org/officeDocument/2006/relationships/image" Target="../media/image93.png"/><Relationship Id="rId21" Type="http://schemas.openxmlformats.org/officeDocument/2006/relationships/image" Target="../media/image107.png"/><Relationship Id="rId7" Type="http://schemas.openxmlformats.org/officeDocument/2006/relationships/image" Target="../media/image97.png"/><Relationship Id="rId12" Type="http://schemas.openxmlformats.org/officeDocument/2006/relationships/image" Target="../media/image102.png"/><Relationship Id="rId17" Type="http://schemas.openxmlformats.org/officeDocument/2006/relationships/image" Target="../media/image11.png"/><Relationship Id="rId2" Type="http://schemas.openxmlformats.org/officeDocument/2006/relationships/image" Target="../media/image3.jpeg"/><Relationship Id="rId16" Type="http://schemas.openxmlformats.org/officeDocument/2006/relationships/image" Target="../media/image106.png"/><Relationship Id="rId20" Type="http://schemas.openxmlformats.org/officeDocument/2006/relationships/image" Target="../media/image9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6.png"/><Relationship Id="rId11" Type="http://schemas.openxmlformats.org/officeDocument/2006/relationships/image" Target="../media/image101.png"/><Relationship Id="rId5" Type="http://schemas.openxmlformats.org/officeDocument/2006/relationships/image" Target="../media/image95.png"/><Relationship Id="rId15" Type="http://schemas.openxmlformats.org/officeDocument/2006/relationships/image" Target="../media/image105.png"/><Relationship Id="rId10" Type="http://schemas.openxmlformats.org/officeDocument/2006/relationships/image" Target="../media/image100.png"/><Relationship Id="rId19" Type="http://schemas.openxmlformats.org/officeDocument/2006/relationships/image" Target="../media/image13.png"/><Relationship Id="rId4" Type="http://schemas.openxmlformats.org/officeDocument/2006/relationships/image" Target="../media/image94.png"/><Relationship Id="rId9" Type="http://schemas.openxmlformats.org/officeDocument/2006/relationships/image" Target="../media/image99.png"/><Relationship Id="rId14" Type="http://schemas.openxmlformats.org/officeDocument/2006/relationships/image" Target="../media/image10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13" Type="http://schemas.openxmlformats.org/officeDocument/2006/relationships/image" Target="../media/image12.png"/><Relationship Id="rId18" Type="http://schemas.openxmlformats.org/officeDocument/2006/relationships/image" Target="../media/image119.png"/><Relationship Id="rId3" Type="http://schemas.openxmlformats.org/officeDocument/2006/relationships/image" Target="../media/image3.jpeg"/><Relationship Id="rId7" Type="http://schemas.openxmlformats.org/officeDocument/2006/relationships/image" Target="../media/image112.png"/><Relationship Id="rId12" Type="http://schemas.openxmlformats.org/officeDocument/2006/relationships/image" Target="../media/image11.png"/><Relationship Id="rId17" Type="http://schemas.openxmlformats.org/officeDocument/2006/relationships/image" Target="../media/image118.png"/><Relationship Id="rId2" Type="http://schemas.openxmlformats.org/officeDocument/2006/relationships/image" Target="../media/image108.png"/><Relationship Id="rId16" Type="http://schemas.openxmlformats.org/officeDocument/2006/relationships/image" Target="../media/image1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png"/><Relationship Id="rId11" Type="http://schemas.openxmlformats.org/officeDocument/2006/relationships/image" Target="../media/image116.png"/><Relationship Id="rId5" Type="http://schemas.openxmlformats.org/officeDocument/2006/relationships/image" Target="../media/image110.png"/><Relationship Id="rId15" Type="http://schemas.openxmlformats.org/officeDocument/2006/relationships/image" Target="../media/image90.png"/><Relationship Id="rId10" Type="http://schemas.openxmlformats.org/officeDocument/2006/relationships/image" Target="../media/image115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Relationship Id="rId1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13" Type="http://schemas.openxmlformats.org/officeDocument/2006/relationships/image" Target="../media/image130.png"/><Relationship Id="rId18" Type="http://schemas.openxmlformats.org/officeDocument/2006/relationships/image" Target="../media/image135.png"/><Relationship Id="rId26" Type="http://schemas.openxmlformats.org/officeDocument/2006/relationships/image" Target="../media/image140.png"/><Relationship Id="rId3" Type="http://schemas.openxmlformats.org/officeDocument/2006/relationships/image" Target="../media/image3.jpeg"/><Relationship Id="rId21" Type="http://schemas.openxmlformats.org/officeDocument/2006/relationships/image" Target="../media/image138.png"/><Relationship Id="rId7" Type="http://schemas.openxmlformats.org/officeDocument/2006/relationships/image" Target="../media/image124.png"/><Relationship Id="rId12" Type="http://schemas.openxmlformats.org/officeDocument/2006/relationships/image" Target="../media/image129.png"/><Relationship Id="rId17" Type="http://schemas.openxmlformats.org/officeDocument/2006/relationships/image" Target="../media/image134.png"/><Relationship Id="rId25" Type="http://schemas.openxmlformats.org/officeDocument/2006/relationships/image" Target="../media/image13.png"/><Relationship Id="rId2" Type="http://schemas.openxmlformats.org/officeDocument/2006/relationships/image" Target="../media/image120.png"/><Relationship Id="rId16" Type="http://schemas.openxmlformats.org/officeDocument/2006/relationships/image" Target="../media/image133.png"/><Relationship Id="rId20" Type="http://schemas.openxmlformats.org/officeDocument/2006/relationships/image" Target="../media/image1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3.png"/><Relationship Id="rId11" Type="http://schemas.openxmlformats.org/officeDocument/2006/relationships/image" Target="../media/image128.png"/><Relationship Id="rId24" Type="http://schemas.openxmlformats.org/officeDocument/2006/relationships/image" Target="../media/image12.png"/><Relationship Id="rId5" Type="http://schemas.openxmlformats.org/officeDocument/2006/relationships/image" Target="../media/image122.png"/><Relationship Id="rId15" Type="http://schemas.openxmlformats.org/officeDocument/2006/relationships/image" Target="../media/image132.png"/><Relationship Id="rId23" Type="http://schemas.openxmlformats.org/officeDocument/2006/relationships/image" Target="../media/image11.png"/><Relationship Id="rId28" Type="http://schemas.openxmlformats.org/officeDocument/2006/relationships/image" Target="../media/image142.png"/><Relationship Id="rId10" Type="http://schemas.openxmlformats.org/officeDocument/2006/relationships/image" Target="../media/image127.png"/><Relationship Id="rId19" Type="http://schemas.openxmlformats.org/officeDocument/2006/relationships/image" Target="../media/image136.png"/><Relationship Id="rId4" Type="http://schemas.openxmlformats.org/officeDocument/2006/relationships/image" Target="../media/image121.png"/><Relationship Id="rId9" Type="http://schemas.openxmlformats.org/officeDocument/2006/relationships/image" Target="../media/image126.png"/><Relationship Id="rId14" Type="http://schemas.openxmlformats.org/officeDocument/2006/relationships/image" Target="../media/image131.png"/><Relationship Id="rId22" Type="http://schemas.openxmlformats.org/officeDocument/2006/relationships/image" Target="../media/image139.png"/><Relationship Id="rId27" Type="http://schemas.openxmlformats.org/officeDocument/2006/relationships/image" Target="../media/image1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13" Type="http://schemas.openxmlformats.org/officeDocument/2006/relationships/image" Target="../media/image150.png"/><Relationship Id="rId18" Type="http://schemas.openxmlformats.org/officeDocument/2006/relationships/image" Target="../media/image155.png"/><Relationship Id="rId3" Type="http://schemas.openxmlformats.org/officeDocument/2006/relationships/image" Target="../media/image3.jpeg"/><Relationship Id="rId21" Type="http://schemas.openxmlformats.org/officeDocument/2006/relationships/image" Target="../media/image13.png"/><Relationship Id="rId7" Type="http://schemas.openxmlformats.org/officeDocument/2006/relationships/image" Target="../media/image144.png"/><Relationship Id="rId12" Type="http://schemas.openxmlformats.org/officeDocument/2006/relationships/image" Target="../media/image149.png"/><Relationship Id="rId17" Type="http://schemas.openxmlformats.org/officeDocument/2006/relationships/image" Target="../media/image154.png"/><Relationship Id="rId2" Type="http://schemas.openxmlformats.org/officeDocument/2006/relationships/image" Target="../media/image143.png"/><Relationship Id="rId16" Type="http://schemas.openxmlformats.org/officeDocument/2006/relationships/image" Target="../media/image153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6.png"/><Relationship Id="rId11" Type="http://schemas.openxmlformats.org/officeDocument/2006/relationships/image" Target="../media/image148.png"/><Relationship Id="rId24" Type="http://schemas.openxmlformats.org/officeDocument/2006/relationships/image" Target="../media/image156.png"/><Relationship Id="rId5" Type="http://schemas.openxmlformats.org/officeDocument/2006/relationships/image" Target="../media/image125.png"/><Relationship Id="rId15" Type="http://schemas.openxmlformats.org/officeDocument/2006/relationships/image" Target="../media/image152.png"/><Relationship Id="rId23" Type="http://schemas.openxmlformats.org/officeDocument/2006/relationships/image" Target="../media/image141.png"/><Relationship Id="rId10" Type="http://schemas.openxmlformats.org/officeDocument/2006/relationships/image" Target="../media/image147.png"/><Relationship Id="rId19" Type="http://schemas.openxmlformats.org/officeDocument/2006/relationships/image" Target="../media/image11.png"/><Relationship Id="rId4" Type="http://schemas.openxmlformats.org/officeDocument/2006/relationships/image" Target="../media/image124.png"/><Relationship Id="rId9" Type="http://schemas.openxmlformats.org/officeDocument/2006/relationships/image" Target="../media/image146.png"/><Relationship Id="rId14" Type="http://schemas.openxmlformats.org/officeDocument/2006/relationships/image" Target="../media/image151.png"/><Relationship Id="rId22" Type="http://schemas.openxmlformats.org/officeDocument/2006/relationships/image" Target="../media/image14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png"/><Relationship Id="rId13" Type="http://schemas.openxmlformats.org/officeDocument/2006/relationships/image" Target="../media/image11.png"/><Relationship Id="rId18" Type="http://schemas.openxmlformats.org/officeDocument/2006/relationships/image" Target="../media/image167.png"/><Relationship Id="rId3" Type="http://schemas.openxmlformats.org/officeDocument/2006/relationships/image" Target="../media/image157.png"/><Relationship Id="rId7" Type="http://schemas.openxmlformats.org/officeDocument/2006/relationships/image" Target="../media/image160.png"/><Relationship Id="rId12" Type="http://schemas.openxmlformats.org/officeDocument/2006/relationships/image" Target="../media/image165.png"/><Relationship Id="rId17" Type="http://schemas.openxmlformats.org/officeDocument/2006/relationships/image" Target="../media/image141.png"/><Relationship Id="rId2" Type="http://schemas.openxmlformats.org/officeDocument/2006/relationships/image" Target="../media/image3.jpeg"/><Relationship Id="rId16" Type="http://schemas.openxmlformats.org/officeDocument/2006/relationships/image" Target="../media/image1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9.png"/><Relationship Id="rId11" Type="http://schemas.openxmlformats.org/officeDocument/2006/relationships/image" Target="../media/image164.png"/><Relationship Id="rId5" Type="http://schemas.openxmlformats.org/officeDocument/2006/relationships/image" Target="../media/image1580.png"/><Relationship Id="rId15" Type="http://schemas.openxmlformats.org/officeDocument/2006/relationships/image" Target="../media/image13.png"/><Relationship Id="rId10" Type="http://schemas.openxmlformats.org/officeDocument/2006/relationships/image" Target="../media/image163.png"/><Relationship Id="rId4" Type="http://schemas.openxmlformats.org/officeDocument/2006/relationships/image" Target="../media/image158.png"/><Relationship Id="rId9" Type="http://schemas.openxmlformats.org/officeDocument/2006/relationships/image" Target="../media/image162.png"/><Relationship Id="rId1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png"/><Relationship Id="rId13" Type="http://schemas.openxmlformats.org/officeDocument/2006/relationships/image" Target="../media/image178.png"/><Relationship Id="rId18" Type="http://schemas.openxmlformats.org/officeDocument/2006/relationships/image" Target="../media/image184.png"/><Relationship Id="rId26" Type="http://schemas.openxmlformats.org/officeDocument/2006/relationships/image" Target="../media/image189.png"/><Relationship Id="rId3" Type="http://schemas.openxmlformats.org/officeDocument/2006/relationships/image" Target="../media/image3.jpeg"/><Relationship Id="rId21" Type="http://schemas.openxmlformats.org/officeDocument/2006/relationships/image" Target="../media/image187.png"/><Relationship Id="rId7" Type="http://schemas.openxmlformats.org/officeDocument/2006/relationships/image" Target="../media/image172.png"/><Relationship Id="rId12" Type="http://schemas.openxmlformats.org/officeDocument/2006/relationships/image" Target="../media/image177.png"/><Relationship Id="rId17" Type="http://schemas.openxmlformats.org/officeDocument/2006/relationships/image" Target="../media/image183.png"/><Relationship Id="rId25" Type="http://schemas.openxmlformats.org/officeDocument/2006/relationships/image" Target="../media/image188.png"/><Relationship Id="rId2" Type="http://schemas.openxmlformats.org/officeDocument/2006/relationships/image" Target="../media/image168.png"/><Relationship Id="rId16" Type="http://schemas.openxmlformats.org/officeDocument/2006/relationships/image" Target="../media/image182.png"/><Relationship Id="rId20" Type="http://schemas.openxmlformats.org/officeDocument/2006/relationships/image" Target="../media/image18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1.png"/><Relationship Id="rId11" Type="http://schemas.openxmlformats.org/officeDocument/2006/relationships/image" Target="../media/image176.png"/><Relationship Id="rId24" Type="http://schemas.openxmlformats.org/officeDocument/2006/relationships/image" Target="../media/image13.png"/><Relationship Id="rId5" Type="http://schemas.openxmlformats.org/officeDocument/2006/relationships/image" Target="../media/image170.png"/><Relationship Id="rId15" Type="http://schemas.openxmlformats.org/officeDocument/2006/relationships/image" Target="../media/image181.png"/><Relationship Id="rId23" Type="http://schemas.openxmlformats.org/officeDocument/2006/relationships/image" Target="../media/image12.png"/><Relationship Id="rId28" Type="http://schemas.openxmlformats.org/officeDocument/2006/relationships/image" Target="../media/image192.png"/><Relationship Id="rId10" Type="http://schemas.openxmlformats.org/officeDocument/2006/relationships/image" Target="../media/image175.png"/><Relationship Id="rId19" Type="http://schemas.openxmlformats.org/officeDocument/2006/relationships/image" Target="../media/image185.png"/><Relationship Id="rId4" Type="http://schemas.openxmlformats.org/officeDocument/2006/relationships/image" Target="../media/image169.png"/><Relationship Id="rId9" Type="http://schemas.openxmlformats.org/officeDocument/2006/relationships/image" Target="../media/image174.png"/><Relationship Id="rId14" Type="http://schemas.openxmlformats.org/officeDocument/2006/relationships/image" Target="../media/image179.png"/><Relationship Id="rId22" Type="http://schemas.openxmlformats.org/officeDocument/2006/relationships/image" Target="../media/image11.png"/><Relationship Id="rId27" Type="http://schemas.openxmlformats.org/officeDocument/2006/relationships/image" Target="../media/image19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13" Type="http://schemas.openxmlformats.org/officeDocument/2006/relationships/image" Target="../media/image202.png"/><Relationship Id="rId18" Type="http://schemas.openxmlformats.org/officeDocument/2006/relationships/image" Target="../media/image207.png"/><Relationship Id="rId3" Type="http://schemas.openxmlformats.org/officeDocument/2006/relationships/image" Target="../media/image194.png"/><Relationship Id="rId21" Type="http://schemas.openxmlformats.org/officeDocument/2006/relationships/image" Target="../media/image12.png"/><Relationship Id="rId7" Type="http://schemas.openxmlformats.org/officeDocument/2006/relationships/image" Target="../media/image169.png"/><Relationship Id="rId12" Type="http://schemas.openxmlformats.org/officeDocument/2006/relationships/image" Target="../media/image201.png"/><Relationship Id="rId17" Type="http://schemas.openxmlformats.org/officeDocument/2006/relationships/image" Target="../media/image206.png"/><Relationship Id="rId25" Type="http://schemas.openxmlformats.org/officeDocument/2006/relationships/image" Target="../media/image211.png"/><Relationship Id="rId2" Type="http://schemas.openxmlformats.org/officeDocument/2006/relationships/image" Target="../media/image193.png"/><Relationship Id="rId16" Type="http://schemas.openxmlformats.org/officeDocument/2006/relationships/image" Target="../media/image205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6.png"/><Relationship Id="rId11" Type="http://schemas.openxmlformats.org/officeDocument/2006/relationships/image" Target="../media/image200.png"/><Relationship Id="rId24" Type="http://schemas.openxmlformats.org/officeDocument/2006/relationships/image" Target="../media/image210.png"/><Relationship Id="rId5" Type="http://schemas.openxmlformats.org/officeDocument/2006/relationships/image" Target="../media/image195.png"/><Relationship Id="rId15" Type="http://schemas.openxmlformats.org/officeDocument/2006/relationships/image" Target="../media/image204.png"/><Relationship Id="rId23" Type="http://schemas.openxmlformats.org/officeDocument/2006/relationships/image" Target="../media/image209.png"/><Relationship Id="rId10" Type="http://schemas.openxmlformats.org/officeDocument/2006/relationships/image" Target="../media/image199.png"/><Relationship Id="rId19" Type="http://schemas.openxmlformats.org/officeDocument/2006/relationships/image" Target="../media/image208.png"/><Relationship Id="rId4" Type="http://schemas.openxmlformats.org/officeDocument/2006/relationships/image" Target="../media/image3.jpeg"/><Relationship Id="rId9" Type="http://schemas.openxmlformats.org/officeDocument/2006/relationships/image" Target="../media/image198.png"/><Relationship Id="rId14" Type="http://schemas.openxmlformats.org/officeDocument/2006/relationships/image" Target="../media/image203.png"/><Relationship Id="rId22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../media/image218.png"/><Relationship Id="rId18" Type="http://schemas.openxmlformats.org/officeDocument/2006/relationships/image" Target="../media/image220.png"/><Relationship Id="rId3" Type="http://schemas.openxmlformats.org/officeDocument/2006/relationships/image" Target="../media/image213.png"/><Relationship Id="rId7" Type="http://schemas.openxmlformats.org/officeDocument/2006/relationships/image" Target="NULL"/><Relationship Id="rId12" Type="http://schemas.openxmlformats.org/officeDocument/2006/relationships/image" Target="../media/image217.png"/><Relationship Id="rId17" Type="http://schemas.openxmlformats.org/officeDocument/2006/relationships/image" Target="../media/image13.png"/><Relationship Id="rId2" Type="http://schemas.openxmlformats.org/officeDocument/2006/relationships/image" Target="../media/image212.png"/><Relationship Id="rId16" Type="http://schemas.openxmlformats.org/officeDocument/2006/relationships/image" Target="../media/image12.png"/><Relationship Id="rId20" Type="http://schemas.openxmlformats.org/officeDocument/2006/relationships/image" Target="../media/image221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image" Target="../media/image216.png"/><Relationship Id="rId5" Type="http://schemas.openxmlformats.org/officeDocument/2006/relationships/image" Target="NULL"/><Relationship Id="rId15" Type="http://schemas.openxmlformats.org/officeDocument/2006/relationships/image" Target="../media/image11.png"/><Relationship Id="rId10" Type="http://schemas.openxmlformats.org/officeDocument/2006/relationships/image" Target="../media/image215.png"/><Relationship Id="rId19" Type="http://schemas.openxmlformats.org/officeDocument/2006/relationships/image" Target="../media/image210.png"/><Relationship Id="rId4" Type="http://schemas.openxmlformats.org/officeDocument/2006/relationships/image" Target="../media/image3.jpeg"/><Relationship Id="rId9" Type="http://schemas.openxmlformats.org/officeDocument/2006/relationships/image" Target="../media/image214.png"/><Relationship Id="rId14" Type="http://schemas.openxmlformats.org/officeDocument/2006/relationships/image" Target="../media/image2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7.png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226.png"/><Relationship Id="rId12" Type="http://schemas.openxmlformats.org/officeDocument/2006/relationships/image" Target="../media/image12.png"/><Relationship Id="rId2" Type="http://schemas.openxmlformats.org/officeDocument/2006/relationships/image" Target="../media/image2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5.png"/><Relationship Id="rId11" Type="http://schemas.openxmlformats.org/officeDocument/2006/relationships/image" Target="../media/image11.png"/><Relationship Id="rId5" Type="http://schemas.openxmlformats.org/officeDocument/2006/relationships/image" Target="../media/image224.png"/><Relationship Id="rId15" Type="http://schemas.openxmlformats.org/officeDocument/2006/relationships/image" Target="../media/image230.png"/><Relationship Id="rId10" Type="http://schemas.openxmlformats.org/officeDocument/2006/relationships/image" Target="../media/image229.png"/><Relationship Id="rId4" Type="http://schemas.openxmlformats.org/officeDocument/2006/relationships/image" Target="../media/image223.png"/><Relationship Id="rId9" Type="http://schemas.openxmlformats.org/officeDocument/2006/relationships/image" Target="../media/image228.png"/><Relationship Id="rId14" Type="http://schemas.openxmlformats.org/officeDocument/2006/relationships/image" Target="../media/image9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1.png"/><Relationship Id="rId13" Type="http://schemas.openxmlformats.org/officeDocument/2006/relationships/image" Target="../media/image235.png"/><Relationship Id="rId18" Type="http://schemas.openxmlformats.org/officeDocument/2006/relationships/image" Target="../media/image240.png"/><Relationship Id="rId26" Type="http://schemas.openxmlformats.org/officeDocument/2006/relationships/image" Target="../media/image13.png"/><Relationship Id="rId3" Type="http://schemas.openxmlformats.org/officeDocument/2006/relationships/image" Target="../media/image232.png"/><Relationship Id="rId21" Type="http://schemas.openxmlformats.org/officeDocument/2006/relationships/image" Target="../media/image243.png"/><Relationship Id="rId7" Type="http://schemas.openxmlformats.org/officeDocument/2006/relationships/image" Target="../media/image412.png"/><Relationship Id="rId12" Type="http://schemas.openxmlformats.org/officeDocument/2006/relationships/image" Target="../media/image234.png"/><Relationship Id="rId17" Type="http://schemas.openxmlformats.org/officeDocument/2006/relationships/image" Target="../media/image239.png"/><Relationship Id="rId25" Type="http://schemas.openxmlformats.org/officeDocument/2006/relationships/image" Target="../media/image12.png"/><Relationship Id="rId2" Type="http://schemas.openxmlformats.org/officeDocument/2006/relationships/image" Target="../media/image231.png"/><Relationship Id="rId16" Type="http://schemas.openxmlformats.org/officeDocument/2006/relationships/image" Target="../media/image238.png"/><Relationship Id="rId20" Type="http://schemas.openxmlformats.org/officeDocument/2006/relationships/image" Target="../media/image2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0.png"/><Relationship Id="rId11" Type="http://schemas.openxmlformats.org/officeDocument/2006/relationships/image" Target="../media/image233.png"/><Relationship Id="rId24" Type="http://schemas.openxmlformats.org/officeDocument/2006/relationships/image" Target="../media/image11.png"/><Relationship Id="rId5" Type="http://schemas.openxmlformats.org/officeDocument/2006/relationships/image" Target="../media/image298.png"/><Relationship Id="rId15" Type="http://schemas.openxmlformats.org/officeDocument/2006/relationships/image" Target="../media/image237.png"/><Relationship Id="rId23" Type="http://schemas.openxmlformats.org/officeDocument/2006/relationships/image" Target="../media/image245.png"/><Relationship Id="rId28" Type="http://schemas.openxmlformats.org/officeDocument/2006/relationships/image" Target="../media/image246.png"/><Relationship Id="rId10" Type="http://schemas.openxmlformats.org/officeDocument/2006/relationships/image" Target="../media/image710.png"/><Relationship Id="rId19" Type="http://schemas.openxmlformats.org/officeDocument/2006/relationships/image" Target="../media/image241.png"/><Relationship Id="rId4" Type="http://schemas.openxmlformats.org/officeDocument/2006/relationships/image" Target="../media/image3.jpeg"/><Relationship Id="rId9" Type="http://schemas.openxmlformats.org/officeDocument/2006/relationships/image" Target="../media/image610.png"/><Relationship Id="rId14" Type="http://schemas.openxmlformats.org/officeDocument/2006/relationships/image" Target="../media/image236.png"/><Relationship Id="rId22" Type="http://schemas.openxmlformats.org/officeDocument/2006/relationships/image" Target="../media/image244.png"/><Relationship Id="rId27" Type="http://schemas.openxmlformats.org/officeDocument/2006/relationships/image" Target="../media/image9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2.png"/><Relationship Id="rId13" Type="http://schemas.openxmlformats.org/officeDocument/2006/relationships/image" Target="../media/image257.png"/><Relationship Id="rId18" Type="http://schemas.openxmlformats.org/officeDocument/2006/relationships/image" Target="../media/image258.png"/><Relationship Id="rId3" Type="http://schemas.openxmlformats.org/officeDocument/2006/relationships/image" Target="../media/image248.png"/><Relationship Id="rId7" Type="http://schemas.openxmlformats.org/officeDocument/2006/relationships/image" Target="../media/image251.png"/><Relationship Id="rId12" Type="http://schemas.openxmlformats.org/officeDocument/2006/relationships/image" Target="../media/image256.png"/><Relationship Id="rId17" Type="http://schemas.openxmlformats.org/officeDocument/2006/relationships/image" Target="../media/image90.png"/><Relationship Id="rId2" Type="http://schemas.openxmlformats.org/officeDocument/2006/relationships/image" Target="../media/image247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0.png"/><Relationship Id="rId11" Type="http://schemas.openxmlformats.org/officeDocument/2006/relationships/image" Target="../media/image255.png"/><Relationship Id="rId5" Type="http://schemas.openxmlformats.org/officeDocument/2006/relationships/image" Target="../media/image249.png"/><Relationship Id="rId15" Type="http://schemas.openxmlformats.org/officeDocument/2006/relationships/image" Target="../media/image12.png"/><Relationship Id="rId10" Type="http://schemas.openxmlformats.org/officeDocument/2006/relationships/image" Target="../media/image254.png"/><Relationship Id="rId4" Type="http://schemas.openxmlformats.org/officeDocument/2006/relationships/image" Target="../media/image3.jpeg"/><Relationship Id="rId9" Type="http://schemas.openxmlformats.org/officeDocument/2006/relationships/image" Target="../media/image253.png"/><Relationship Id="rId1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4.png"/><Relationship Id="rId13" Type="http://schemas.openxmlformats.org/officeDocument/2006/relationships/image" Target="../media/image269.png"/><Relationship Id="rId18" Type="http://schemas.openxmlformats.org/officeDocument/2006/relationships/image" Target="../media/image271.png"/><Relationship Id="rId3" Type="http://schemas.openxmlformats.org/officeDocument/2006/relationships/image" Target="../media/image3.jpeg"/><Relationship Id="rId7" Type="http://schemas.openxmlformats.org/officeDocument/2006/relationships/image" Target="../media/image263.png"/><Relationship Id="rId12" Type="http://schemas.openxmlformats.org/officeDocument/2006/relationships/image" Target="../media/image268.png"/><Relationship Id="rId17" Type="http://schemas.openxmlformats.org/officeDocument/2006/relationships/image" Target="../media/image270.png"/><Relationship Id="rId2" Type="http://schemas.openxmlformats.org/officeDocument/2006/relationships/image" Target="../media/image259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2.png"/><Relationship Id="rId11" Type="http://schemas.openxmlformats.org/officeDocument/2006/relationships/image" Target="../media/image267.png"/><Relationship Id="rId5" Type="http://schemas.openxmlformats.org/officeDocument/2006/relationships/image" Target="../media/image261.png"/><Relationship Id="rId15" Type="http://schemas.openxmlformats.org/officeDocument/2006/relationships/image" Target="../media/image12.png"/><Relationship Id="rId10" Type="http://schemas.openxmlformats.org/officeDocument/2006/relationships/image" Target="../media/image266.png"/><Relationship Id="rId4" Type="http://schemas.openxmlformats.org/officeDocument/2006/relationships/image" Target="../media/image260.png"/><Relationship Id="rId9" Type="http://schemas.openxmlformats.org/officeDocument/2006/relationships/image" Target="../media/image265.png"/><Relationship Id="rId1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7.png"/><Relationship Id="rId13" Type="http://schemas.openxmlformats.org/officeDocument/2006/relationships/image" Target="../media/image282.png"/><Relationship Id="rId18" Type="http://schemas.openxmlformats.org/officeDocument/2006/relationships/image" Target="../media/image284.png"/><Relationship Id="rId3" Type="http://schemas.openxmlformats.org/officeDocument/2006/relationships/image" Target="../media/image272.png"/><Relationship Id="rId7" Type="http://schemas.openxmlformats.org/officeDocument/2006/relationships/image" Target="../media/image276.png"/><Relationship Id="rId12" Type="http://schemas.openxmlformats.org/officeDocument/2006/relationships/image" Target="../media/image281.png"/><Relationship Id="rId17" Type="http://schemas.openxmlformats.org/officeDocument/2006/relationships/image" Target="../media/image13.png"/><Relationship Id="rId2" Type="http://schemas.openxmlformats.org/officeDocument/2006/relationships/image" Target="../media/image3.jpe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5.png"/><Relationship Id="rId11" Type="http://schemas.openxmlformats.org/officeDocument/2006/relationships/image" Target="../media/image280.png"/><Relationship Id="rId5" Type="http://schemas.openxmlformats.org/officeDocument/2006/relationships/image" Target="../media/image274.png"/><Relationship Id="rId15" Type="http://schemas.openxmlformats.org/officeDocument/2006/relationships/image" Target="../media/image11.png"/><Relationship Id="rId10" Type="http://schemas.openxmlformats.org/officeDocument/2006/relationships/image" Target="../media/image279.png"/><Relationship Id="rId19" Type="http://schemas.openxmlformats.org/officeDocument/2006/relationships/image" Target="../media/image285.png"/><Relationship Id="rId4" Type="http://schemas.openxmlformats.org/officeDocument/2006/relationships/image" Target="../media/image273.png"/><Relationship Id="rId9" Type="http://schemas.openxmlformats.org/officeDocument/2006/relationships/image" Target="../media/image278.png"/><Relationship Id="rId14" Type="http://schemas.openxmlformats.org/officeDocument/2006/relationships/image" Target="../media/image28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1.png"/><Relationship Id="rId13" Type="http://schemas.openxmlformats.org/officeDocument/2006/relationships/image" Target="../media/image11.png"/><Relationship Id="rId18" Type="http://schemas.openxmlformats.org/officeDocument/2006/relationships/image" Target="../media/image297.png"/><Relationship Id="rId3" Type="http://schemas.openxmlformats.org/officeDocument/2006/relationships/image" Target="../media/image3.jpeg"/><Relationship Id="rId7" Type="http://schemas.openxmlformats.org/officeDocument/2006/relationships/image" Target="../media/image290.png"/><Relationship Id="rId12" Type="http://schemas.openxmlformats.org/officeDocument/2006/relationships/image" Target="../media/image295.png"/><Relationship Id="rId17" Type="http://schemas.openxmlformats.org/officeDocument/2006/relationships/image" Target="../media/image270.png"/><Relationship Id="rId2" Type="http://schemas.openxmlformats.org/officeDocument/2006/relationships/image" Target="../media/image286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9.png"/><Relationship Id="rId11" Type="http://schemas.openxmlformats.org/officeDocument/2006/relationships/image" Target="../media/image294.png"/><Relationship Id="rId5" Type="http://schemas.openxmlformats.org/officeDocument/2006/relationships/image" Target="../media/image288.png"/><Relationship Id="rId15" Type="http://schemas.openxmlformats.org/officeDocument/2006/relationships/image" Target="../media/image296.png"/><Relationship Id="rId10" Type="http://schemas.openxmlformats.org/officeDocument/2006/relationships/image" Target="../media/image293.png"/><Relationship Id="rId4" Type="http://schemas.openxmlformats.org/officeDocument/2006/relationships/image" Target="../media/image287.png"/><Relationship Id="rId9" Type="http://schemas.openxmlformats.org/officeDocument/2006/relationships/image" Target="../media/image292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8610" y="1166377"/>
            <a:ext cx="4304149" cy="51881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298" y="1167304"/>
            <a:ext cx="4548010" cy="526740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716875"/>
              </p:ext>
            </p:extLst>
          </p:nvPr>
        </p:nvGraphicFramePr>
        <p:xfrm>
          <a:off x="6198474" y="1877575"/>
          <a:ext cx="2703648" cy="1340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912">
                  <a:extLst>
                    <a:ext uri="{9D8B030D-6E8A-4147-A177-3AD203B41FA5}">
                      <a16:colId xmlns:a16="http://schemas.microsoft.com/office/drawing/2014/main" val="341708977"/>
                    </a:ext>
                  </a:extLst>
                </a:gridCol>
                <a:gridCol w="675912">
                  <a:extLst>
                    <a:ext uri="{9D8B030D-6E8A-4147-A177-3AD203B41FA5}">
                      <a16:colId xmlns:a16="http://schemas.microsoft.com/office/drawing/2014/main" val="931003620"/>
                    </a:ext>
                  </a:extLst>
                </a:gridCol>
                <a:gridCol w="675912">
                  <a:extLst>
                    <a:ext uri="{9D8B030D-6E8A-4147-A177-3AD203B41FA5}">
                      <a16:colId xmlns:a16="http://schemas.microsoft.com/office/drawing/2014/main" val="430465661"/>
                    </a:ext>
                  </a:extLst>
                </a:gridCol>
                <a:gridCol w="675912">
                  <a:extLst>
                    <a:ext uri="{9D8B030D-6E8A-4147-A177-3AD203B41FA5}">
                      <a16:colId xmlns:a16="http://schemas.microsoft.com/office/drawing/2014/main" val="3164432539"/>
                    </a:ext>
                  </a:extLst>
                </a:gridCol>
              </a:tblGrid>
              <a:tr h="6703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6541306"/>
                  </a:ext>
                </a:extLst>
              </a:tr>
              <a:tr h="67037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2513361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3050910" y="1850375"/>
            <a:ext cx="902526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1141964" y="2604518"/>
            <a:ext cx="921968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6852" y="3521073"/>
            <a:ext cx="2124075" cy="1466850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576796" y="3618757"/>
            <a:ext cx="1758522" cy="966651"/>
          </a:xfrm>
          <a:prstGeom prst="wedgeRoundRectCallout">
            <a:avLst>
              <a:gd name="adj1" fmla="val -68761"/>
              <a:gd name="adj2" fmla="val 51255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580479" y="3760450"/>
            <a:ext cx="1754838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latin typeface="KG Red Hands" panose="02000505000000020004" pitchFamily="2" charset="0"/>
              </a:rPr>
              <a:t>This is half of my sweets</a:t>
            </a:r>
            <a:endParaRPr lang="en-GB" sz="1600" dirty="0">
              <a:latin typeface="KG Red Hands" panose="02000505000000020004" pitchFamily="2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845125" y="-209507"/>
            <a:ext cx="10412449" cy="6742287"/>
            <a:chOff x="-845125" y="-209507"/>
            <a:chExt cx="10412449" cy="6742287"/>
          </a:xfrm>
        </p:grpSpPr>
        <p:sp>
          <p:nvSpPr>
            <p:cNvPr id="5" name="Rounded Rectangle 4"/>
            <p:cNvSpPr/>
            <p:nvPr/>
          </p:nvSpPr>
          <p:spPr>
            <a:xfrm>
              <a:off x="-845125" y="-209507"/>
              <a:ext cx="6409509" cy="1072582"/>
            </a:xfrm>
            <a:prstGeom prst="roundRect">
              <a:avLst>
                <a:gd name="adj" fmla="val 17141"/>
              </a:avLst>
            </a:prstGeom>
            <a:solidFill>
              <a:schemeClr val="accent2">
                <a:lumMod val="20000"/>
                <a:lumOff val="8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327551" y="160943"/>
              <a:ext cx="1088358" cy="54914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8847324" y="279259"/>
              <a:ext cx="720000" cy="720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571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5002920" y="1238156"/>
              <a:ext cx="128582" cy="5294624"/>
            </a:xfrm>
            <a:prstGeom prst="roundRect">
              <a:avLst>
                <a:gd name="adj" fmla="val 3750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86062" y="3668738"/>
              <a:ext cx="319237" cy="3826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37381" y="1192329"/>
              <a:ext cx="319237" cy="3826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44" y="4461564"/>
            <a:ext cx="984712" cy="13913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86" y="4795955"/>
            <a:ext cx="999372" cy="141201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174" y="4462058"/>
            <a:ext cx="987166" cy="139477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736" y="4877183"/>
            <a:ext cx="950982" cy="134364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380" y="4384925"/>
            <a:ext cx="1038466" cy="146725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198474" y="2547952"/>
            <a:ext cx="1351824" cy="670377"/>
          </a:xfrm>
          <a:prstGeom prst="rect">
            <a:avLst/>
          </a:prstGeom>
          <a:solidFill>
            <a:srgbClr val="FF000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88355" y="1913545"/>
            <a:ext cx="591363" cy="4938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94390" y="2652168"/>
            <a:ext cx="438950" cy="4999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82575" y="6309876"/>
            <a:ext cx="2859272" cy="493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71666" y="5764617"/>
            <a:ext cx="2883658" cy="7681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4994" y="1192329"/>
            <a:ext cx="341406" cy="49991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8012" y="3635510"/>
            <a:ext cx="438950" cy="4999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196434" y="1192329"/>
            <a:ext cx="438950" cy="4999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913191" y="279259"/>
            <a:ext cx="73158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4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597" y="1152938"/>
            <a:ext cx="4389500" cy="48955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217" y="1160169"/>
            <a:ext cx="4548010" cy="4523624"/>
          </a:xfrm>
          <a:prstGeom prst="rect">
            <a:avLst/>
          </a:prstGeom>
        </p:spPr>
      </p:pic>
      <p:sp>
        <p:nvSpPr>
          <p:cNvPr id="68" name="Freeform 67"/>
          <p:cNvSpPr/>
          <p:nvPr/>
        </p:nvSpPr>
        <p:spPr>
          <a:xfrm>
            <a:off x="5532268" y="4099752"/>
            <a:ext cx="1768276" cy="882479"/>
          </a:xfrm>
          <a:custGeom>
            <a:avLst/>
            <a:gdLst>
              <a:gd name="connsiteX0" fmla="*/ 221548 w 1768276"/>
              <a:gd name="connsiteY0" fmla="*/ 783708 h 882479"/>
              <a:gd name="connsiteX1" fmla="*/ 6395 w 1768276"/>
              <a:gd name="connsiteY1" fmla="*/ 487873 h 882479"/>
              <a:gd name="connsiteX2" fmla="*/ 113971 w 1768276"/>
              <a:gd name="connsiteY2" fmla="*/ 48602 h 882479"/>
              <a:gd name="connsiteX3" fmla="*/ 669783 w 1768276"/>
              <a:gd name="connsiteY3" fmla="*/ 138250 h 882479"/>
              <a:gd name="connsiteX4" fmla="*/ 1360065 w 1768276"/>
              <a:gd name="connsiteY4" fmla="*/ 3779 h 882479"/>
              <a:gd name="connsiteX5" fmla="*/ 1745548 w 1768276"/>
              <a:gd name="connsiteY5" fmla="*/ 317544 h 882479"/>
              <a:gd name="connsiteX6" fmla="*/ 1655901 w 1768276"/>
              <a:gd name="connsiteY6" fmla="*/ 810602 h 882479"/>
              <a:gd name="connsiteX7" fmla="*/ 1100089 w 1768276"/>
              <a:gd name="connsiteY7" fmla="*/ 783708 h 882479"/>
              <a:gd name="connsiteX8" fmla="*/ 624959 w 1768276"/>
              <a:gd name="connsiteY8" fmla="*/ 882320 h 882479"/>
              <a:gd name="connsiteX9" fmla="*/ 221548 w 1768276"/>
              <a:gd name="connsiteY9" fmla="*/ 783708 h 882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68276" h="882479">
                <a:moveTo>
                  <a:pt x="221548" y="783708"/>
                </a:moveTo>
                <a:cubicBezTo>
                  <a:pt x="118454" y="717967"/>
                  <a:pt x="24324" y="610391"/>
                  <a:pt x="6395" y="487873"/>
                </a:cubicBezTo>
                <a:cubicBezTo>
                  <a:pt x="-11534" y="365355"/>
                  <a:pt x="3406" y="106872"/>
                  <a:pt x="113971" y="48602"/>
                </a:cubicBezTo>
                <a:cubicBezTo>
                  <a:pt x="224536" y="-9668"/>
                  <a:pt x="462101" y="145720"/>
                  <a:pt x="669783" y="138250"/>
                </a:cubicBezTo>
                <a:cubicBezTo>
                  <a:pt x="877465" y="130780"/>
                  <a:pt x="1180771" y="-26103"/>
                  <a:pt x="1360065" y="3779"/>
                </a:cubicBezTo>
                <a:cubicBezTo>
                  <a:pt x="1539359" y="33661"/>
                  <a:pt x="1696242" y="183074"/>
                  <a:pt x="1745548" y="317544"/>
                </a:cubicBezTo>
                <a:cubicBezTo>
                  <a:pt x="1794854" y="452014"/>
                  <a:pt x="1763478" y="732908"/>
                  <a:pt x="1655901" y="810602"/>
                </a:cubicBezTo>
                <a:cubicBezTo>
                  <a:pt x="1548324" y="888296"/>
                  <a:pt x="1271913" y="771755"/>
                  <a:pt x="1100089" y="783708"/>
                </a:cubicBezTo>
                <a:cubicBezTo>
                  <a:pt x="928265" y="795661"/>
                  <a:pt x="775865" y="886802"/>
                  <a:pt x="624959" y="882320"/>
                </a:cubicBezTo>
                <a:cubicBezTo>
                  <a:pt x="474053" y="877838"/>
                  <a:pt x="324642" y="849449"/>
                  <a:pt x="221548" y="78370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Freeform 66"/>
          <p:cNvSpPr/>
          <p:nvPr/>
        </p:nvSpPr>
        <p:spPr>
          <a:xfrm>
            <a:off x="7799048" y="3105618"/>
            <a:ext cx="1768276" cy="882479"/>
          </a:xfrm>
          <a:custGeom>
            <a:avLst/>
            <a:gdLst>
              <a:gd name="connsiteX0" fmla="*/ 221548 w 1768276"/>
              <a:gd name="connsiteY0" fmla="*/ 783708 h 882479"/>
              <a:gd name="connsiteX1" fmla="*/ 6395 w 1768276"/>
              <a:gd name="connsiteY1" fmla="*/ 487873 h 882479"/>
              <a:gd name="connsiteX2" fmla="*/ 113971 w 1768276"/>
              <a:gd name="connsiteY2" fmla="*/ 48602 h 882479"/>
              <a:gd name="connsiteX3" fmla="*/ 669783 w 1768276"/>
              <a:gd name="connsiteY3" fmla="*/ 138250 h 882479"/>
              <a:gd name="connsiteX4" fmla="*/ 1360065 w 1768276"/>
              <a:gd name="connsiteY4" fmla="*/ 3779 h 882479"/>
              <a:gd name="connsiteX5" fmla="*/ 1745548 w 1768276"/>
              <a:gd name="connsiteY5" fmla="*/ 317544 h 882479"/>
              <a:gd name="connsiteX6" fmla="*/ 1655901 w 1768276"/>
              <a:gd name="connsiteY6" fmla="*/ 810602 h 882479"/>
              <a:gd name="connsiteX7" fmla="*/ 1100089 w 1768276"/>
              <a:gd name="connsiteY7" fmla="*/ 783708 h 882479"/>
              <a:gd name="connsiteX8" fmla="*/ 624959 w 1768276"/>
              <a:gd name="connsiteY8" fmla="*/ 882320 h 882479"/>
              <a:gd name="connsiteX9" fmla="*/ 221548 w 1768276"/>
              <a:gd name="connsiteY9" fmla="*/ 783708 h 882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68276" h="882479">
                <a:moveTo>
                  <a:pt x="221548" y="783708"/>
                </a:moveTo>
                <a:cubicBezTo>
                  <a:pt x="118454" y="717967"/>
                  <a:pt x="24324" y="610391"/>
                  <a:pt x="6395" y="487873"/>
                </a:cubicBezTo>
                <a:cubicBezTo>
                  <a:pt x="-11534" y="365355"/>
                  <a:pt x="3406" y="106872"/>
                  <a:pt x="113971" y="48602"/>
                </a:cubicBezTo>
                <a:cubicBezTo>
                  <a:pt x="224536" y="-9668"/>
                  <a:pt x="462101" y="145720"/>
                  <a:pt x="669783" y="138250"/>
                </a:cubicBezTo>
                <a:cubicBezTo>
                  <a:pt x="877465" y="130780"/>
                  <a:pt x="1180771" y="-26103"/>
                  <a:pt x="1360065" y="3779"/>
                </a:cubicBezTo>
                <a:cubicBezTo>
                  <a:pt x="1539359" y="33661"/>
                  <a:pt x="1696242" y="183074"/>
                  <a:pt x="1745548" y="317544"/>
                </a:cubicBezTo>
                <a:cubicBezTo>
                  <a:pt x="1794854" y="452014"/>
                  <a:pt x="1763478" y="732908"/>
                  <a:pt x="1655901" y="810602"/>
                </a:cubicBezTo>
                <a:cubicBezTo>
                  <a:pt x="1548324" y="888296"/>
                  <a:pt x="1271913" y="771755"/>
                  <a:pt x="1100089" y="783708"/>
                </a:cubicBezTo>
                <a:cubicBezTo>
                  <a:pt x="928265" y="795661"/>
                  <a:pt x="775865" y="886802"/>
                  <a:pt x="624959" y="882320"/>
                </a:cubicBezTo>
                <a:cubicBezTo>
                  <a:pt x="474053" y="877838"/>
                  <a:pt x="324642" y="849449"/>
                  <a:pt x="221548" y="78370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Freeform 65"/>
          <p:cNvSpPr/>
          <p:nvPr/>
        </p:nvSpPr>
        <p:spPr>
          <a:xfrm>
            <a:off x="5487510" y="3045140"/>
            <a:ext cx="1768276" cy="882479"/>
          </a:xfrm>
          <a:custGeom>
            <a:avLst/>
            <a:gdLst>
              <a:gd name="connsiteX0" fmla="*/ 221548 w 1768276"/>
              <a:gd name="connsiteY0" fmla="*/ 783708 h 882479"/>
              <a:gd name="connsiteX1" fmla="*/ 6395 w 1768276"/>
              <a:gd name="connsiteY1" fmla="*/ 487873 h 882479"/>
              <a:gd name="connsiteX2" fmla="*/ 113971 w 1768276"/>
              <a:gd name="connsiteY2" fmla="*/ 48602 h 882479"/>
              <a:gd name="connsiteX3" fmla="*/ 669783 w 1768276"/>
              <a:gd name="connsiteY3" fmla="*/ 138250 h 882479"/>
              <a:gd name="connsiteX4" fmla="*/ 1360065 w 1768276"/>
              <a:gd name="connsiteY4" fmla="*/ 3779 h 882479"/>
              <a:gd name="connsiteX5" fmla="*/ 1745548 w 1768276"/>
              <a:gd name="connsiteY5" fmla="*/ 317544 h 882479"/>
              <a:gd name="connsiteX6" fmla="*/ 1655901 w 1768276"/>
              <a:gd name="connsiteY6" fmla="*/ 810602 h 882479"/>
              <a:gd name="connsiteX7" fmla="*/ 1100089 w 1768276"/>
              <a:gd name="connsiteY7" fmla="*/ 783708 h 882479"/>
              <a:gd name="connsiteX8" fmla="*/ 624959 w 1768276"/>
              <a:gd name="connsiteY8" fmla="*/ 882320 h 882479"/>
              <a:gd name="connsiteX9" fmla="*/ 221548 w 1768276"/>
              <a:gd name="connsiteY9" fmla="*/ 783708 h 882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68276" h="882479">
                <a:moveTo>
                  <a:pt x="221548" y="783708"/>
                </a:moveTo>
                <a:cubicBezTo>
                  <a:pt x="118454" y="717967"/>
                  <a:pt x="24324" y="610391"/>
                  <a:pt x="6395" y="487873"/>
                </a:cubicBezTo>
                <a:cubicBezTo>
                  <a:pt x="-11534" y="365355"/>
                  <a:pt x="3406" y="106872"/>
                  <a:pt x="113971" y="48602"/>
                </a:cubicBezTo>
                <a:cubicBezTo>
                  <a:pt x="224536" y="-9668"/>
                  <a:pt x="462101" y="145720"/>
                  <a:pt x="669783" y="138250"/>
                </a:cubicBezTo>
                <a:cubicBezTo>
                  <a:pt x="877465" y="130780"/>
                  <a:pt x="1180771" y="-26103"/>
                  <a:pt x="1360065" y="3779"/>
                </a:cubicBezTo>
                <a:cubicBezTo>
                  <a:pt x="1539359" y="33661"/>
                  <a:pt x="1696242" y="183074"/>
                  <a:pt x="1745548" y="317544"/>
                </a:cubicBezTo>
                <a:cubicBezTo>
                  <a:pt x="1794854" y="452014"/>
                  <a:pt x="1763478" y="732908"/>
                  <a:pt x="1655901" y="810602"/>
                </a:cubicBezTo>
                <a:cubicBezTo>
                  <a:pt x="1548324" y="888296"/>
                  <a:pt x="1271913" y="771755"/>
                  <a:pt x="1100089" y="783708"/>
                </a:cubicBezTo>
                <a:cubicBezTo>
                  <a:pt x="928265" y="795661"/>
                  <a:pt x="775865" y="886802"/>
                  <a:pt x="624959" y="882320"/>
                </a:cubicBezTo>
                <a:cubicBezTo>
                  <a:pt x="474053" y="877838"/>
                  <a:pt x="324642" y="849449"/>
                  <a:pt x="221548" y="78370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Freeform 64"/>
          <p:cNvSpPr/>
          <p:nvPr/>
        </p:nvSpPr>
        <p:spPr>
          <a:xfrm>
            <a:off x="7775960" y="2040174"/>
            <a:ext cx="1768276" cy="882479"/>
          </a:xfrm>
          <a:custGeom>
            <a:avLst/>
            <a:gdLst>
              <a:gd name="connsiteX0" fmla="*/ 221548 w 1768276"/>
              <a:gd name="connsiteY0" fmla="*/ 783708 h 882479"/>
              <a:gd name="connsiteX1" fmla="*/ 6395 w 1768276"/>
              <a:gd name="connsiteY1" fmla="*/ 487873 h 882479"/>
              <a:gd name="connsiteX2" fmla="*/ 113971 w 1768276"/>
              <a:gd name="connsiteY2" fmla="*/ 48602 h 882479"/>
              <a:gd name="connsiteX3" fmla="*/ 669783 w 1768276"/>
              <a:gd name="connsiteY3" fmla="*/ 138250 h 882479"/>
              <a:gd name="connsiteX4" fmla="*/ 1360065 w 1768276"/>
              <a:gd name="connsiteY4" fmla="*/ 3779 h 882479"/>
              <a:gd name="connsiteX5" fmla="*/ 1745548 w 1768276"/>
              <a:gd name="connsiteY5" fmla="*/ 317544 h 882479"/>
              <a:gd name="connsiteX6" fmla="*/ 1655901 w 1768276"/>
              <a:gd name="connsiteY6" fmla="*/ 810602 h 882479"/>
              <a:gd name="connsiteX7" fmla="*/ 1100089 w 1768276"/>
              <a:gd name="connsiteY7" fmla="*/ 783708 h 882479"/>
              <a:gd name="connsiteX8" fmla="*/ 624959 w 1768276"/>
              <a:gd name="connsiteY8" fmla="*/ 882320 h 882479"/>
              <a:gd name="connsiteX9" fmla="*/ 221548 w 1768276"/>
              <a:gd name="connsiteY9" fmla="*/ 783708 h 882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68276" h="882479">
                <a:moveTo>
                  <a:pt x="221548" y="783708"/>
                </a:moveTo>
                <a:cubicBezTo>
                  <a:pt x="118454" y="717967"/>
                  <a:pt x="24324" y="610391"/>
                  <a:pt x="6395" y="487873"/>
                </a:cubicBezTo>
                <a:cubicBezTo>
                  <a:pt x="-11534" y="365355"/>
                  <a:pt x="3406" y="106872"/>
                  <a:pt x="113971" y="48602"/>
                </a:cubicBezTo>
                <a:cubicBezTo>
                  <a:pt x="224536" y="-9668"/>
                  <a:pt x="462101" y="145720"/>
                  <a:pt x="669783" y="138250"/>
                </a:cubicBezTo>
                <a:cubicBezTo>
                  <a:pt x="877465" y="130780"/>
                  <a:pt x="1180771" y="-26103"/>
                  <a:pt x="1360065" y="3779"/>
                </a:cubicBezTo>
                <a:cubicBezTo>
                  <a:pt x="1539359" y="33661"/>
                  <a:pt x="1696242" y="183074"/>
                  <a:pt x="1745548" y="317544"/>
                </a:cubicBezTo>
                <a:cubicBezTo>
                  <a:pt x="1794854" y="452014"/>
                  <a:pt x="1763478" y="732908"/>
                  <a:pt x="1655901" y="810602"/>
                </a:cubicBezTo>
                <a:cubicBezTo>
                  <a:pt x="1548324" y="888296"/>
                  <a:pt x="1271913" y="771755"/>
                  <a:pt x="1100089" y="783708"/>
                </a:cubicBezTo>
                <a:cubicBezTo>
                  <a:pt x="928265" y="795661"/>
                  <a:pt x="775865" y="886802"/>
                  <a:pt x="624959" y="882320"/>
                </a:cubicBezTo>
                <a:cubicBezTo>
                  <a:pt x="474053" y="877838"/>
                  <a:pt x="324642" y="849449"/>
                  <a:pt x="221548" y="78370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5426217" y="2040174"/>
            <a:ext cx="1768276" cy="882479"/>
          </a:xfrm>
          <a:custGeom>
            <a:avLst/>
            <a:gdLst>
              <a:gd name="connsiteX0" fmla="*/ 221548 w 1768276"/>
              <a:gd name="connsiteY0" fmla="*/ 783708 h 882479"/>
              <a:gd name="connsiteX1" fmla="*/ 6395 w 1768276"/>
              <a:gd name="connsiteY1" fmla="*/ 487873 h 882479"/>
              <a:gd name="connsiteX2" fmla="*/ 113971 w 1768276"/>
              <a:gd name="connsiteY2" fmla="*/ 48602 h 882479"/>
              <a:gd name="connsiteX3" fmla="*/ 669783 w 1768276"/>
              <a:gd name="connsiteY3" fmla="*/ 138250 h 882479"/>
              <a:gd name="connsiteX4" fmla="*/ 1360065 w 1768276"/>
              <a:gd name="connsiteY4" fmla="*/ 3779 h 882479"/>
              <a:gd name="connsiteX5" fmla="*/ 1745548 w 1768276"/>
              <a:gd name="connsiteY5" fmla="*/ 317544 h 882479"/>
              <a:gd name="connsiteX6" fmla="*/ 1655901 w 1768276"/>
              <a:gd name="connsiteY6" fmla="*/ 810602 h 882479"/>
              <a:gd name="connsiteX7" fmla="*/ 1100089 w 1768276"/>
              <a:gd name="connsiteY7" fmla="*/ 783708 h 882479"/>
              <a:gd name="connsiteX8" fmla="*/ 624959 w 1768276"/>
              <a:gd name="connsiteY8" fmla="*/ 882320 h 882479"/>
              <a:gd name="connsiteX9" fmla="*/ 221548 w 1768276"/>
              <a:gd name="connsiteY9" fmla="*/ 783708 h 882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68276" h="882479">
                <a:moveTo>
                  <a:pt x="221548" y="783708"/>
                </a:moveTo>
                <a:cubicBezTo>
                  <a:pt x="118454" y="717967"/>
                  <a:pt x="24324" y="610391"/>
                  <a:pt x="6395" y="487873"/>
                </a:cubicBezTo>
                <a:cubicBezTo>
                  <a:pt x="-11534" y="365355"/>
                  <a:pt x="3406" y="106872"/>
                  <a:pt x="113971" y="48602"/>
                </a:cubicBezTo>
                <a:cubicBezTo>
                  <a:pt x="224536" y="-9668"/>
                  <a:pt x="462101" y="145720"/>
                  <a:pt x="669783" y="138250"/>
                </a:cubicBezTo>
                <a:cubicBezTo>
                  <a:pt x="877465" y="130780"/>
                  <a:pt x="1180771" y="-26103"/>
                  <a:pt x="1360065" y="3779"/>
                </a:cubicBezTo>
                <a:cubicBezTo>
                  <a:pt x="1539359" y="33661"/>
                  <a:pt x="1696242" y="183074"/>
                  <a:pt x="1745548" y="317544"/>
                </a:cubicBezTo>
                <a:cubicBezTo>
                  <a:pt x="1794854" y="452014"/>
                  <a:pt x="1763478" y="732908"/>
                  <a:pt x="1655901" y="810602"/>
                </a:cubicBezTo>
                <a:cubicBezTo>
                  <a:pt x="1548324" y="888296"/>
                  <a:pt x="1271913" y="771755"/>
                  <a:pt x="1100089" y="783708"/>
                </a:cubicBezTo>
                <a:cubicBezTo>
                  <a:pt x="928265" y="795661"/>
                  <a:pt x="775865" y="886802"/>
                  <a:pt x="624959" y="882320"/>
                </a:cubicBezTo>
                <a:cubicBezTo>
                  <a:pt x="474053" y="877838"/>
                  <a:pt x="324642" y="849449"/>
                  <a:pt x="221548" y="78370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092672" y="1690178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313518" y="1690178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504278" y="1690178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89564" y="4830417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237381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2883234" y="5340391"/>
          <a:ext cx="1661208" cy="1226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5302">
                  <a:extLst>
                    <a:ext uri="{9D8B030D-6E8A-4147-A177-3AD203B41FA5}">
                      <a16:colId xmlns:a16="http://schemas.microsoft.com/office/drawing/2014/main" val="2840615702"/>
                    </a:ext>
                  </a:extLst>
                </a:gridCol>
                <a:gridCol w="415302">
                  <a:extLst>
                    <a:ext uri="{9D8B030D-6E8A-4147-A177-3AD203B41FA5}">
                      <a16:colId xmlns:a16="http://schemas.microsoft.com/office/drawing/2014/main" val="2701161560"/>
                    </a:ext>
                  </a:extLst>
                </a:gridCol>
                <a:gridCol w="415302">
                  <a:extLst>
                    <a:ext uri="{9D8B030D-6E8A-4147-A177-3AD203B41FA5}">
                      <a16:colId xmlns:a16="http://schemas.microsoft.com/office/drawing/2014/main" val="1157212191"/>
                    </a:ext>
                  </a:extLst>
                </a:gridCol>
                <a:gridCol w="415302">
                  <a:extLst>
                    <a:ext uri="{9D8B030D-6E8A-4147-A177-3AD203B41FA5}">
                      <a16:colId xmlns:a16="http://schemas.microsoft.com/office/drawing/2014/main" val="1956715100"/>
                    </a:ext>
                  </a:extLst>
                </a:gridCol>
              </a:tblGrid>
              <a:tr h="4087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1901522"/>
                  </a:ext>
                </a:extLst>
              </a:tr>
              <a:tr h="40875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1386911"/>
                  </a:ext>
                </a:extLst>
              </a:tr>
              <a:tr h="40875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182514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11296" y="2050232"/>
            <a:ext cx="887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sym typeface="Wingdings" panose="05000000000000000000" pitchFamily="2" charset="2"/>
              </a:rPr>
              <a:t>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914856" y="3091387"/>
            <a:ext cx="887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sym typeface="Wingdings" panose="05000000000000000000" pitchFamily="2" charset="2"/>
              </a:rPr>
              <a:t>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077694" y="3140008"/>
            <a:ext cx="887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sym typeface="Wingdings" panose="05000000000000000000" pitchFamily="2" charset="2"/>
              </a:rPr>
              <a:t></a:t>
            </a:r>
            <a:endParaRPr lang="en-GB" sz="5400" dirty="0">
              <a:solidFill>
                <a:srgbClr val="FF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4919" y="4110411"/>
            <a:ext cx="3389670" cy="6767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909" y="5737095"/>
            <a:ext cx="1182727" cy="432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8334" y="2206610"/>
            <a:ext cx="1633870" cy="6401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68582" y="2206610"/>
            <a:ext cx="1414395" cy="6401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33329" y="3235680"/>
            <a:ext cx="1609483" cy="6462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35891" y="3277578"/>
            <a:ext cx="1280271" cy="6462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98581" y="4248869"/>
            <a:ext cx="1426588" cy="6462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15624" y="5859735"/>
            <a:ext cx="3151905" cy="9571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71055" y="1672039"/>
            <a:ext cx="664522" cy="96325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178222" y="1672038"/>
            <a:ext cx="871804" cy="96325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51790" y="1662514"/>
            <a:ext cx="859611" cy="96934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44994" y="1192329"/>
            <a:ext cx="341406" cy="4999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34504" y="4799243"/>
            <a:ext cx="438950" cy="4938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75243" y="1181062"/>
            <a:ext cx="438950" cy="49991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826291" y="268663"/>
            <a:ext cx="76206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51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9" grpId="0"/>
      <p:bldP spid="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121" y="1277203"/>
            <a:ext cx="4334284" cy="140663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9075" y="1166137"/>
            <a:ext cx="4298053" cy="48955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340" y="1133167"/>
            <a:ext cx="4578493" cy="683420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83918" y="4316988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237381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916448" y="4815317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1530824" y="4896262"/>
                <a:ext cx="4106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0824" y="4896262"/>
                <a:ext cx="410690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936144" y="4896262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6144" y="4896262"/>
                <a:ext cx="410689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Rectangle 68"/>
          <p:cNvSpPr/>
          <p:nvPr/>
        </p:nvSpPr>
        <p:spPr>
          <a:xfrm>
            <a:off x="2106170" y="5726278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719687" y="5807223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9687" y="5807223"/>
                <a:ext cx="410689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936144" y="5788879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6144" y="5788879"/>
                <a:ext cx="410689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Rounded Rectangle 72"/>
          <p:cNvSpPr/>
          <p:nvPr/>
        </p:nvSpPr>
        <p:spPr>
          <a:xfrm>
            <a:off x="1719687" y="1905784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Rounded Rectangle 75"/>
          <p:cNvSpPr/>
          <p:nvPr/>
        </p:nvSpPr>
        <p:spPr>
          <a:xfrm>
            <a:off x="2782529" y="1905784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45519" y="3423849"/>
            <a:ext cx="609600" cy="7299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2782529" y="3423849"/>
            <a:ext cx="609600" cy="7299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203" y="2775526"/>
            <a:ext cx="3096676" cy="1406630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>
            <a:off x="6288964" y="3820455"/>
            <a:ext cx="2520000" cy="0"/>
          </a:xfrm>
          <a:prstGeom prst="straightConnector1">
            <a:avLst/>
          </a:prstGeom>
          <a:ln w="22225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2952415" y="2143971"/>
            <a:ext cx="887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sym typeface="Wingdings" panose="05000000000000000000" pitchFamily="2" charset="2"/>
              </a:rPr>
              <a:t>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939930" y="3656270"/>
            <a:ext cx="887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sym typeface="Wingdings" panose="05000000000000000000" pitchFamily="2" charset="2"/>
              </a:rPr>
              <a:t></a:t>
            </a:r>
            <a:endParaRPr lang="en-GB" sz="5400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94780" y="1956308"/>
            <a:ext cx="664522" cy="7498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23596" y="1953259"/>
            <a:ext cx="749873" cy="7559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17610" y="3481046"/>
            <a:ext cx="877900" cy="7559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52913" y="3466942"/>
            <a:ext cx="890093" cy="7559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17273" y="4853605"/>
            <a:ext cx="688908" cy="5425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62084" y="5757503"/>
            <a:ext cx="695004" cy="542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081287" y="3804162"/>
            <a:ext cx="932769" cy="4328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468791" y="5778312"/>
            <a:ext cx="2298391" cy="8474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786504" y="5901419"/>
            <a:ext cx="2298391" cy="54259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39596" y="4303361"/>
            <a:ext cx="438950" cy="49381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202452" y="1166137"/>
            <a:ext cx="438950" cy="4999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826291" y="267134"/>
            <a:ext cx="76206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25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320" y="1180155"/>
            <a:ext cx="4334632" cy="56331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404877" y="1808420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71792" y="1808420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346973" y="1808420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6973" y="1808420"/>
                <a:ext cx="53412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765338" y="1824001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5338" y="1824001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1845437" y="1808420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312352" y="1808420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3302060" y="1824001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768975" y="1824001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870" y="3891974"/>
            <a:ext cx="2124075" cy="1466850"/>
          </a:xfrm>
          <a:prstGeom prst="rect">
            <a:avLst/>
          </a:prstGeom>
        </p:spPr>
      </p:pic>
      <p:sp>
        <p:nvSpPr>
          <p:cNvPr id="50" name="Rounded Rectangular Callout 49"/>
          <p:cNvSpPr/>
          <p:nvPr/>
        </p:nvSpPr>
        <p:spPr>
          <a:xfrm>
            <a:off x="780272" y="4136241"/>
            <a:ext cx="1923302" cy="966651"/>
          </a:xfrm>
          <a:prstGeom prst="wedgeRoundRectCallout">
            <a:avLst>
              <a:gd name="adj1" fmla="val 70396"/>
              <a:gd name="adj2" fmla="val 38642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157420" y="305120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5237381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4967350" y="1217171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27351" y="1592060"/>
            <a:ext cx="1553089" cy="174781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69341" y="3551611"/>
            <a:ext cx="1553089" cy="174781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398163" y="3655624"/>
            <a:ext cx="1553089" cy="174781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65838" y="5043656"/>
            <a:ext cx="1553089" cy="174781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820" y="4946296"/>
            <a:ext cx="1553089" cy="174781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7926" y="1788753"/>
            <a:ext cx="664522" cy="7498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9183" y="1788752"/>
            <a:ext cx="518205" cy="7498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61379" y="1792766"/>
            <a:ext cx="682811" cy="7559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177056" y="1795718"/>
            <a:ext cx="664522" cy="7559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18288" y="1817105"/>
            <a:ext cx="646232" cy="74987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649635" y="1813134"/>
            <a:ext cx="670618" cy="7498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16904" y="4256822"/>
            <a:ext cx="2048434" cy="7254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280909" y="6028905"/>
            <a:ext cx="1725318" cy="4328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13041" y="6370190"/>
            <a:ext cx="2517866" cy="4328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516459" y="1174347"/>
            <a:ext cx="4304149" cy="2499577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5736833" y="5141016"/>
            <a:ext cx="1579455" cy="155309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44994" y="1192329"/>
            <a:ext cx="341406" cy="4999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96222" y="3016144"/>
            <a:ext cx="438950" cy="4999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86285" y="1192329"/>
            <a:ext cx="438950" cy="4999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814833" y="274944"/>
            <a:ext cx="78035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654" y="1179863"/>
            <a:ext cx="4548010" cy="43407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89564" y="5013297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237381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008" y="1396647"/>
            <a:ext cx="1984756" cy="1611413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1032636" y="5584310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463831" y="5617309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831" y="5617309"/>
                <a:ext cx="53412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3315850" y="5584310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5850" y="5584310"/>
                <a:ext cx="53412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ectangle 69"/>
          <p:cNvSpPr/>
          <p:nvPr/>
        </p:nvSpPr>
        <p:spPr>
          <a:xfrm>
            <a:off x="1966466" y="5584310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413843" y="5621240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843" y="5621240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Rectangle 71"/>
          <p:cNvSpPr/>
          <p:nvPr/>
        </p:nvSpPr>
        <p:spPr>
          <a:xfrm>
            <a:off x="2900296" y="5584310"/>
            <a:ext cx="466915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770" y="1838694"/>
            <a:ext cx="1796687" cy="154001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386" y="1601365"/>
            <a:ext cx="2189133" cy="17773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8556" y="5561787"/>
            <a:ext cx="664522" cy="7498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85593" y="5561787"/>
            <a:ext cx="646232" cy="749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80914" y="5561787"/>
            <a:ext cx="682811" cy="7498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84569" y="4362171"/>
            <a:ext cx="1682642" cy="4328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03461" y="1156322"/>
            <a:ext cx="4304149" cy="36030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64384" y="4795025"/>
            <a:ext cx="2060627" cy="11644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71581" y="5558738"/>
            <a:ext cx="755970" cy="75597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243414" y="1840207"/>
            <a:ext cx="1725318" cy="92057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4994" y="1192329"/>
            <a:ext cx="341406" cy="4999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47013" y="5013297"/>
            <a:ext cx="438950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196434" y="1179863"/>
            <a:ext cx="438950" cy="4999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829339" y="271836"/>
            <a:ext cx="75597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95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437" y="1154849"/>
            <a:ext cx="4456562" cy="56331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4383" y="1163884"/>
            <a:ext cx="3974937" cy="45297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5245147" y="412539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237381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125" y="1631605"/>
            <a:ext cx="2963331" cy="3325993"/>
          </a:xfrm>
          <a:prstGeom prst="rect">
            <a:avLst/>
          </a:prstGeom>
        </p:spPr>
      </p:pic>
      <p:sp>
        <p:nvSpPr>
          <p:cNvPr id="64" name="Isosceles Triangle 63"/>
          <p:cNvSpPr/>
          <p:nvPr/>
        </p:nvSpPr>
        <p:spPr>
          <a:xfrm>
            <a:off x="6430022" y="1667760"/>
            <a:ext cx="465109" cy="4361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6781892" y="1631605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1892" y="1631605"/>
                <a:ext cx="482824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7625481" y="1663338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5481" y="1663338"/>
                <a:ext cx="410689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Isosceles Triangle 66"/>
          <p:cNvSpPr/>
          <p:nvPr/>
        </p:nvSpPr>
        <p:spPr>
          <a:xfrm>
            <a:off x="7198766" y="1644357"/>
            <a:ext cx="465109" cy="4361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Heart 84"/>
          <p:cNvSpPr/>
          <p:nvPr/>
        </p:nvSpPr>
        <p:spPr>
          <a:xfrm>
            <a:off x="6333837" y="2399956"/>
            <a:ext cx="525140" cy="54261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6819975" y="2429302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9975" y="2429302"/>
                <a:ext cx="482824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/>
              <p:cNvSpPr txBox="1"/>
              <p:nvPr/>
            </p:nvSpPr>
            <p:spPr>
              <a:xfrm>
                <a:off x="7663564" y="2461035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0" name="TextBox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3564" y="2461035"/>
                <a:ext cx="410689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Isosceles Triangle 90"/>
          <p:cNvSpPr/>
          <p:nvPr/>
        </p:nvSpPr>
        <p:spPr>
          <a:xfrm>
            <a:off x="7236849" y="2442054"/>
            <a:ext cx="465109" cy="4361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Heart 92"/>
          <p:cNvSpPr/>
          <p:nvPr/>
        </p:nvSpPr>
        <p:spPr>
          <a:xfrm>
            <a:off x="8031326" y="3280478"/>
            <a:ext cx="525140" cy="54261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6078271" y="4730291"/>
            <a:ext cx="854901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6897452" y="4763290"/>
                <a:ext cx="5229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7452" y="4763290"/>
                <a:ext cx="522900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7670412" y="4747327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0412" y="4747327"/>
                <a:ext cx="53412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0" name="Rectangle 99"/>
          <p:cNvSpPr/>
          <p:nvPr/>
        </p:nvSpPr>
        <p:spPr>
          <a:xfrm>
            <a:off x="6063057" y="5540144"/>
            <a:ext cx="854901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/>
              <p:cNvSpPr txBox="1"/>
              <p:nvPr/>
            </p:nvSpPr>
            <p:spPr>
              <a:xfrm>
                <a:off x="6882238" y="5573143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÷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1" name="TextBox 1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2238" y="5573143"/>
                <a:ext cx="53412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7655198" y="5557180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5198" y="5557180"/>
                <a:ext cx="53412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" name="Picture 6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830825" y="1587742"/>
            <a:ext cx="646232" cy="6462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13181" y="2065800"/>
            <a:ext cx="1371719" cy="15485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845807" y="2372975"/>
            <a:ext cx="652329" cy="6462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786432" y="3294601"/>
            <a:ext cx="2322777" cy="7559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940896" y="4195670"/>
            <a:ext cx="1859441" cy="8474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213181" y="6184485"/>
            <a:ext cx="2261812" cy="6035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195469" y="4750611"/>
            <a:ext cx="652329" cy="75597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106436" y="5558585"/>
            <a:ext cx="774259" cy="7559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167769" y="4724994"/>
            <a:ext cx="768163" cy="7498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984799" y="4726681"/>
            <a:ext cx="932769" cy="7498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154596" y="5520312"/>
            <a:ext cx="768163" cy="7559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7997496" y="5506963"/>
            <a:ext cx="646232" cy="7559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507282" y="2005632"/>
            <a:ext cx="1420491" cy="676715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5162843" y="1192328"/>
            <a:ext cx="438950" cy="49991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177524" y="4116777"/>
            <a:ext cx="438950" cy="4999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8833445" y="267483"/>
            <a:ext cx="76816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1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237381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Rounded Rectangle 62"/>
          <p:cNvSpPr/>
          <p:nvPr/>
        </p:nvSpPr>
        <p:spPr>
          <a:xfrm rot="21002905">
            <a:off x="5812818" y="3749285"/>
            <a:ext cx="731520" cy="923109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70" name="Rounded Rectangle 69"/>
          <p:cNvSpPr/>
          <p:nvPr/>
        </p:nvSpPr>
        <p:spPr>
          <a:xfrm rot="20715083">
            <a:off x="7789427" y="3770718"/>
            <a:ext cx="731520" cy="923109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2179629" y="2245228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2568302" y="2245228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2969566" y="2245228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496" y="2239284"/>
            <a:ext cx="371888" cy="371888"/>
          </a:xfrm>
          <a:prstGeom prst="rect">
            <a:avLst/>
          </a:prstGeom>
        </p:spPr>
      </p:pic>
      <p:sp>
        <p:nvSpPr>
          <p:cNvPr id="76" name="Oval 75"/>
          <p:cNvSpPr/>
          <p:nvPr/>
        </p:nvSpPr>
        <p:spPr>
          <a:xfrm>
            <a:off x="2179629" y="2763937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2568302" y="2763937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Oval 77"/>
          <p:cNvSpPr/>
          <p:nvPr/>
        </p:nvSpPr>
        <p:spPr>
          <a:xfrm>
            <a:off x="2969566" y="2763937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496" y="2757993"/>
            <a:ext cx="371888" cy="37188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4852" y="2757993"/>
            <a:ext cx="371888" cy="371888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9844" y="2757993"/>
            <a:ext cx="371888" cy="371888"/>
          </a:xfrm>
          <a:prstGeom prst="rect">
            <a:avLst/>
          </a:prstGeom>
        </p:spPr>
      </p:pic>
      <p:sp>
        <p:nvSpPr>
          <p:cNvPr id="82" name="Oval 81"/>
          <p:cNvSpPr/>
          <p:nvPr/>
        </p:nvSpPr>
        <p:spPr>
          <a:xfrm>
            <a:off x="2179629" y="3235712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Oval 82"/>
          <p:cNvSpPr/>
          <p:nvPr/>
        </p:nvSpPr>
        <p:spPr>
          <a:xfrm>
            <a:off x="2584950" y="3235712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1721635" y="3904106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378899" y="2690949"/>
            <a:ext cx="268807" cy="432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517" y="2179395"/>
            <a:ext cx="4267570" cy="14875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046" y="3885468"/>
            <a:ext cx="1774090" cy="5303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456" y="1183658"/>
            <a:ext cx="4548010" cy="47126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83888" y="2257961"/>
            <a:ext cx="896190" cy="10364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84865" y="2257961"/>
            <a:ext cx="932769" cy="10546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1627" y="3704006"/>
            <a:ext cx="957155" cy="10668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44554" y="3728392"/>
            <a:ext cx="908383" cy="10425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97021" y="2727510"/>
            <a:ext cx="481626" cy="4328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2540" y="5798426"/>
            <a:ext cx="2341067" cy="4328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3592" y="6169921"/>
            <a:ext cx="3609145" cy="6767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12019" y="3857335"/>
            <a:ext cx="871804" cy="74987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06981" y="3880024"/>
            <a:ext cx="859611" cy="76816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58219" y="1151175"/>
            <a:ext cx="3974937" cy="599898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95445" y="1183658"/>
            <a:ext cx="438950" cy="4999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862835" y="265316"/>
            <a:ext cx="74377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75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64" y="3803224"/>
            <a:ext cx="4080377" cy="331283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237381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475" y="1238156"/>
            <a:ext cx="2904293" cy="2357981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8122120" y="2055565"/>
            <a:ext cx="1354371" cy="7384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237381" y="4850028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174" y="1154849"/>
            <a:ext cx="4548010" cy="3237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7930" y="2080763"/>
            <a:ext cx="981541" cy="713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6418" y="4145243"/>
            <a:ext cx="1603387" cy="6767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6335" y="6316353"/>
            <a:ext cx="4401693" cy="4328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27859" y="3072419"/>
            <a:ext cx="1603387" cy="6767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13083" y="4234734"/>
            <a:ext cx="2389839" cy="4328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12833" y="5962505"/>
            <a:ext cx="1585097" cy="92057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77524" y="1174394"/>
            <a:ext cx="438950" cy="4999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177524" y="4840574"/>
            <a:ext cx="438950" cy="4999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829879" y="272084"/>
            <a:ext cx="755970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54271" y="1174394"/>
            <a:ext cx="3974937" cy="491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903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136" y="1153969"/>
            <a:ext cx="4615072" cy="56331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33886" y="4484170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245147" y="1192534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33" y="1980955"/>
            <a:ext cx="823463" cy="12181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273" y="4753355"/>
            <a:ext cx="1847063" cy="12755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825" y="1691331"/>
            <a:ext cx="1973576" cy="1602336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611134" y="5024846"/>
            <a:ext cx="2068221" cy="849609"/>
          </a:xfrm>
          <a:prstGeom prst="wedgeRoundRectCallout">
            <a:avLst>
              <a:gd name="adj1" fmla="val 70396"/>
              <a:gd name="adj2" fmla="val 25129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5869995" y="1374159"/>
            <a:ext cx="3212676" cy="2236681"/>
            <a:chOff x="5795629" y="1240525"/>
            <a:chExt cx="3033924" cy="215889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5629" y="1240525"/>
              <a:ext cx="3033924" cy="2158892"/>
            </a:xfrm>
            <a:prstGeom prst="rect">
              <a:avLst/>
            </a:prstGeom>
          </p:spPr>
        </p:pic>
        <p:sp>
          <p:nvSpPr>
            <p:cNvPr id="36" name="Cube 35"/>
            <p:cNvSpPr/>
            <p:nvPr/>
          </p:nvSpPr>
          <p:spPr>
            <a:xfrm>
              <a:off x="6041330" y="1679353"/>
              <a:ext cx="533069" cy="502148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1" name="Picture 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754" y="3564191"/>
            <a:ext cx="3209741" cy="228368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109" y="4156104"/>
            <a:ext cx="505144" cy="505074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7685091" y="1598473"/>
            <a:ext cx="1017966" cy="813543"/>
            <a:chOff x="7866978" y="3809705"/>
            <a:chExt cx="1017966" cy="813543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6978" y="3809705"/>
              <a:ext cx="1017966" cy="813543"/>
            </a:xfrm>
            <a:prstGeom prst="rect">
              <a:avLst/>
            </a:prstGeom>
          </p:spPr>
        </p:pic>
        <p:sp>
          <p:nvSpPr>
            <p:cNvPr id="73" name="Rectangle 72"/>
            <p:cNvSpPr/>
            <p:nvPr/>
          </p:nvSpPr>
          <p:spPr>
            <a:xfrm>
              <a:off x="8134717" y="4199142"/>
              <a:ext cx="541465" cy="34308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5" name="Cube 74"/>
          <p:cNvSpPr/>
          <p:nvPr/>
        </p:nvSpPr>
        <p:spPr>
          <a:xfrm>
            <a:off x="6662137" y="1832743"/>
            <a:ext cx="564476" cy="520241"/>
          </a:xfrm>
          <a:prstGeom prst="cub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Cube 75"/>
          <p:cNvSpPr/>
          <p:nvPr/>
        </p:nvSpPr>
        <p:spPr>
          <a:xfrm>
            <a:off x="6288633" y="4065480"/>
            <a:ext cx="564476" cy="520241"/>
          </a:xfrm>
          <a:prstGeom prst="cub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7" name="Group 76"/>
          <p:cNvGrpSpPr/>
          <p:nvPr/>
        </p:nvGrpSpPr>
        <p:grpSpPr>
          <a:xfrm>
            <a:off x="7816731" y="3847635"/>
            <a:ext cx="1017966" cy="813543"/>
            <a:chOff x="7866978" y="3809705"/>
            <a:chExt cx="1017966" cy="813543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6978" y="3809705"/>
              <a:ext cx="1017966" cy="813543"/>
            </a:xfrm>
            <a:prstGeom prst="rect">
              <a:avLst/>
            </a:prstGeom>
          </p:spPr>
        </p:pic>
        <p:sp>
          <p:nvSpPr>
            <p:cNvPr id="79" name="Rectangle 78"/>
            <p:cNvSpPr/>
            <p:nvPr/>
          </p:nvSpPr>
          <p:spPr>
            <a:xfrm>
              <a:off x="8134717" y="4199142"/>
              <a:ext cx="541465" cy="34308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76292" y="2826132"/>
            <a:ext cx="987638" cy="4877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2646" y="5086906"/>
            <a:ext cx="2036240" cy="7254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99075" y="1980955"/>
            <a:ext cx="670618" cy="3292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26342" y="4244005"/>
            <a:ext cx="676715" cy="3292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29362" y="1153969"/>
            <a:ext cx="4304149" cy="56331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74440" y="2179342"/>
            <a:ext cx="1688738" cy="6767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34358" y="3770857"/>
            <a:ext cx="1774090" cy="6767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96006" y="5208669"/>
            <a:ext cx="1298561" cy="14082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121122" y="2676697"/>
            <a:ext cx="1688738" cy="4328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231097" y="1484600"/>
            <a:ext cx="469433" cy="4328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795573" y="1486907"/>
            <a:ext cx="469433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391491" y="3753663"/>
            <a:ext cx="469433" cy="4328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970344" y="3764285"/>
            <a:ext cx="475529" cy="4328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223562" y="4917141"/>
            <a:ext cx="1688738" cy="4328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412410" y="5938033"/>
            <a:ext cx="2249619" cy="676715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58057" y="1192329"/>
            <a:ext cx="341406" cy="4999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63453" y="4471698"/>
            <a:ext cx="438950" cy="4999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201806" y="1165405"/>
            <a:ext cx="438950" cy="49991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786413" y="267879"/>
            <a:ext cx="76816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2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2704" y="1148127"/>
            <a:ext cx="4304149" cy="56331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33886" y="4484170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245147" y="1192534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5869995" y="1374159"/>
            <a:ext cx="3212676" cy="2236681"/>
            <a:chOff x="5795629" y="1240525"/>
            <a:chExt cx="3033924" cy="215889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5629" y="1240525"/>
              <a:ext cx="3033924" cy="2158892"/>
            </a:xfrm>
            <a:prstGeom prst="rect">
              <a:avLst/>
            </a:prstGeom>
          </p:spPr>
        </p:pic>
        <p:sp>
          <p:nvSpPr>
            <p:cNvPr id="36" name="Cube 35"/>
            <p:cNvSpPr/>
            <p:nvPr/>
          </p:nvSpPr>
          <p:spPr>
            <a:xfrm>
              <a:off x="6041330" y="1679353"/>
              <a:ext cx="533069" cy="502148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754" y="3564191"/>
            <a:ext cx="3209741" cy="228368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126" y="1887511"/>
            <a:ext cx="505144" cy="505074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7685091" y="1598473"/>
            <a:ext cx="1017966" cy="813543"/>
            <a:chOff x="7866978" y="3809705"/>
            <a:chExt cx="1017966" cy="813543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6978" y="3809705"/>
              <a:ext cx="1017966" cy="813543"/>
            </a:xfrm>
            <a:prstGeom prst="rect">
              <a:avLst/>
            </a:prstGeom>
          </p:spPr>
        </p:pic>
        <p:sp>
          <p:nvSpPr>
            <p:cNvPr id="73" name="Rectangle 72"/>
            <p:cNvSpPr/>
            <p:nvPr/>
          </p:nvSpPr>
          <p:spPr>
            <a:xfrm>
              <a:off x="8134717" y="4199142"/>
              <a:ext cx="541465" cy="34308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6" name="Cube 75"/>
          <p:cNvSpPr/>
          <p:nvPr/>
        </p:nvSpPr>
        <p:spPr>
          <a:xfrm>
            <a:off x="6288633" y="4065480"/>
            <a:ext cx="564476" cy="520241"/>
          </a:xfrm>
          <a:prstGeom prst="cub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7" name="Group 76"/>
          <p:cNvGrpSpPr/>
          <p:nvPr/>
        </p:nvGrpSpPr>
        <p:grpSpPr>
          <a:xfrm>
            <a:off x="7816731" y="3847635"/>
            <a:ext cx="1017966" cy="813543"/>
            <a:chOff x="7866978" y="3809705"/>
            <a:chExt cx="1017966" cy="813543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6978" y="3809705"/>
              <a:ext cx="1017966" cy="813543"/>
            </a:xfrm>
            <a:prstGeom prst="rect">
              <a:avLst/>
            </a:prstGeom>
          </p:spPr>
        </p:pic>
        <p:sp>
          <p:nvSpPr>
            <p:cNvPr id="79" name="Rectangle 78"/>
            <p:cNvSpPr/>
            <p:nvPr/>
          </p:nvSpPr>
          <p:spPr>
            <a:xfrm>
              <a:off x="8134717" y="4199142"/>
              <a:ext cx="541465" cy="34308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2" name="Rounded Rectangle 61"/>
          <p:cNvSpPr/>
          <p:nvPr/>
        </p:nvSpPr>
        <p:spPr>
          <a:xfrm>
            <a:off x="3103902" y="1745759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Rounded Rectangle 64"/>
          <p:cNvSpPr/>
          <p:nvPr/>
        </p:nvSpPr>
        <p:spPr>
          <a:xfrm>
            <a:off x="2324748" y="1745759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1515508" y="1745759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1775667" y="5228139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2754461" y="6028905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805" y="1493222"/>
            <a:ext cx="505144" cy="5050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534" y="1710371"/>
            <a:ext cx="664522" cy="9632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1455" y="1710370"/>
            <a:ext cx="871804" cy="963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99564" y="1710370"/>
            <a:ext cx="853514" cy="9632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0365" y="1148127"/>
            <a:ext cx="4450466" cy="54746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88253" y="1998296"/>
            <a:ext cx="670618" cy="3292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06470" y="4235538"/>
            <a:ext cx="676715" cy="3292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03954" y="3849053"/>
            <a:ext cx="2700762" cy="4328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93605" y="4139074"/>
            <a:ext cx="2706859" cy="4328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20846" y="5279252"/>
            <a:ext cx="445047" cy="4328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881378" y="6127273"/>
            <a:ext cx="445047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19623" y="2996167"/>
            <a:ext cx="2261812" cy="6767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288633" y="6017391"/>
            <a:ext cx="2261812" cy="676715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44994" y="1192329"/>
            <a:ext cx="341406" cy="4999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87245" y="4456075"/>
            <a:ext cx="438950" cy="4999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210231" y="1192329"/>
            <a:ext cx="438950" cy="4999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795773" y="269463"/>
            <a:ext cx="87790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19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24035" y="4706033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245147" y="1192534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4" name="Table 83"/>
          <p:cNvGraphicFramePr>
            <a:graphicFrameLocks noGrp="1"/>
          </p:cNvGraphicFramePr>
          <p:nvPr/>
        </p:nvGraphicFramePr>
        <p:xfrm>
          <a:off x="5882953" y="4917738"/>
          <a:ext cx="3431352" cy="862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838">
                  <a:extLst>
                    <a:ext uri="{9D8B030D-6E8A-4147-A177-3AD203B41FA5}">
                      <a16:colId xmlns:a16="http://schemas.microsoft.com/office/drawing/2014/main" val="1433638505"/>
                    </a:ext>
                  </a:extLst>
                </a:gridCol>
                <a:gridCol w="857838">
                  <a:extLst>
                    <a:ext uri="{9D8B030D-6E8A-4147-A177-3AD203B41FA5}">
                      <a16:colId xmlns:a16="http://schemas.microsoft.com/office/drawing/2014/main" val="1426761107"/>
                    </a:ext>
                  </a:extLst>
                </a:gridCol>
                <a:gridCol w="857838">
                  <a:extLst>
                    <a:ext uri="{9D8B030D-6E8A-4147-A177-3AD203B41FA5}">
                      <a16:colId xmlns:a16="http://schemas.microsoft.com/office/drawing/2014/main" val="2422195552"/>
                    </a:ext>
                  </a:extLst>
                </a:gridCol>
                <a:gridCol w="857838">
                  <a:extLst>
                    <a:ext uri="{9D8B030D-6E8A-4147-A177-3AD203B41FA5}">
                      <a16:colId xmlns:a16="http://schemas.microsoft.com/office/drawing/2014/main" val="3206467077"/>
                    </a:ext>
                  </a:extLst>
                </a:gridCol>
              </a:tblGrid>
              <a:tr h="43103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7805998"/>
                  </a:ext>
                </a:extLst>
              </a:tr>
              <a:tr h="43103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927510"/>
                  </a:ext>
                </a:extLst>
              </a:tr>
            </a:tbl>
          </a:graphicData>
        </a:graphic>
      </p:graphicFrame>
      <p:sp>
        <p:nvSpPr>
          <p:cNvPr id="85" name="Oval 84"/>
          <p:cNvSpPr/>
          <p:nvPr/>
        </p:nvSpPr>
        <p:spPr>
          <a:xfrm>
            <a:off x="2650573" y="2264228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Oval 85"/>
          <p:cNvSpPr/>
          <p:nvPr/>
        </p:nvSpPr>
        <p:spPr>
          <a:xfrm>
            <a:off x="2650573" y="3122060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>
            <a:off x="2659282" y="3936347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389" y="1151169"/>
            <a:ext cx="4596782" cy="51515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2362" y="1141637"/>
            <a:ext cx="4480948" cy="334089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706426" y="2304217"/>
                <a:ext cx="3562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6426" y="2304217"/>
                <a:ext cx="356266" cy="461665"/>
              </a:xfrm>
              <a:prstGeom prst="rect">
                <a:avLst/>
              </a:prstGeom>
              <a:blipFill>
                <a:blip r:embed="rId5"/>
                <a:stretch>
                  <a:fillRect l="-1724" r="-172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702948" y="3150685"/>
                <a:ext cx="3562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948" y="3150685"/>
                <a:ext cx="356266" cy="461665"/>
              </a:xfrm>
              <a:prstGeom prst="rect">
                <a:avLst/>
              </a:prstGeom>
              <a:blipFill>
                <a:blip r:embed="rId6"/>
                <a:stretch>
                  <a:fillRect l="-1695" r="-152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726146" y="3943344"/>
                <a:ext cx="3562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6146" y="3943344"/>
                <a:ext cx="356266" cy="461665"/>
              </a:xfrm>
              <a:prstGeom prst="rect">
                <a:avLst/>
              </a:prstGeom>
              <a:blipFill>
                <a:blip r:embed="rId7"/>
                <a:stretch>
                  <a:fillRect l="-1695" r="-152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5935" y="5363996"/>
            <a:ext cx="603556" cy="4328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13557" y="5363996"/>
            <a:ext cx="603556" cy="4328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8342" y="5363996"/>
            <a:ext cx="603556" cy="4328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10749" y="5363996"/>
            <a:ext cx="603556" cy="4328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56698" y="4935378"/>
            <a:ext cx="609653" cy="432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9076" y="4935378"/>
            <a:ext cx="609653" cy="4328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60080" y="6086308"/>
            <a:ext cx="3310415" cy="4328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4931" y="5771907"/>
            <a:ext cx="1755800" cy="6767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4070" y="6369767"/>
            <a:ext cx="4493141" cy="43285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44994" y="1192329"/>
            <a:ext cx="341406" cy="4999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5122" y="4695507"/>
            <a:ext cx="438950" cy="4938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93160" y="1181527"/>
            <a:ext cx="438950" cy="4999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862483" y="282026"/>
            <a:ext cx="73158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64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369" y="1187861"/>
            <a:ext cx="4346825" cy="526740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198763" y="1238156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226730" y="3737006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665728" y="2834844"/>
          <a:ext cx="4126660" cy="46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666">
                  <a:extLst>
                    <a:ext uri="{9D8B030D-6E8A-4147-A177-3AD203B41FA5}">
                      <a16:colId xmlns:a16="http://schemas.microsoft.com/office/drawing/2014/main" val="3592287023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133451371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78075217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023088482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38529031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767067705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335055423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1770120765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687580586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541593196"/>
                    </a:ext>
                  </a:extLst>
                </a:gridCol>
              </a:tblGrid>
              <a:tr h="232609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7925660"/>
                  </a:ext>
                </a:extLst>
              </a:tr>
              <a:tr h="232609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1429162"/>
                  </a:ext>
                </a:extLst>
              </a:tr>
            </a:tbl>
          </a:graphicData>
        </a:graphic>
      </p:graphicFrame>
      <p:sp>
        <p:nvSpPr>
          <p:cNvPr id="31" name="Rectangle 30"/>
          <p:cNvSpPr/>
          <p:nvPr/>
        </p:nvSpPr>
        <p:spPr>
          <a:xfrm>
            <a:off x="530564" y="2733202"/>
            <a:ext cx="4323407" cy="181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08671" y="3199723"/>
            <a:ext cx="4323407" cy="181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7" name="Table 36"/>
          <p:cNvGraphicFramePr>
            <a:graphicFrameLocks noGrp="1"/>
          </p:cNvGraphicFramePr>
          <p:nvPr/>
        </p:nvGraphicFramePr>
        <p:xfrm>
          <a:off x="649380" y="4352757"/>
          <a:ext cx="4126660" cy="46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666">
                  <a:extLst>
                    <a:ext uri="{9D8B030D-6E8A-4147-A177-3AD203B41FA5}">
                      <a16:colId xmlns:a16="http://schemas.microsoft.com/office/drawing/2014/main" val="3592287023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133451371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78075217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023088482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38529031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767067705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335055423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1770120765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687580586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541593196"/>
                    </a:ext>
                  </a:extLst>
                </a:gridCol>
              </a:tblGrid>
              <a:tr h="232609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7925660"/>
                  </a:ext>
                </a:extLst>
              </a:tr>
              <a:tr h="232609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1429162"/>
                  </a:ext>
                </a:extLst>
              </a:tr>
            </a:tbl>
          </a:graphicData>
        </a:graphic>
      </p:graphicFrame>
      <p:sp>
        <p:nvSpPr>
          <p:cNvPr id="38" name="Rectangle 37"/>
          <p:cNvSpPr/>
          <p:nvPr/>
        </p:nvSpPr>
        <p:spPr>
          <a:xfrm>
            <a:off x="514216" y="4251115"/>
            <a:ext cx="4323407" cy="181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92323" y="4717636"/>
            <a:ext cx="4323407" cy="181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2" name="Table 41"/>
          <p:cNvGraphicFramePr>
            <a:graphicFrameLocks noGrp="1"/>
          </p:cNvGraphicFramePr>
          <p:nvPr/>
        </p:nvGraphicFramePr>
        <p:xfrm>
          <a:off x="643835" y="5684496"/>
          <a:ext cx="4126660" cy="46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666">
                  <a:extLst>
                    <a:ext uri="{9D8B030D-6E8A-4147-A177-3AD203B41FA5}">
                      <a16:colId xmlns:a16="http://schemas.microsoft.com/office/drawing/2014/main" val="3592287023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133451371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78075217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023088482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385290317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767067705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335055423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1770120765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687580586"/>
                    </a:ext>
                  </a:extLst>
                </a:gridCol>
                <a:gridCol w="412666">
                  <a:extLst>
                    <a:ext uri="{9D8B030D-6E8A-4147-A177-3AD203B41FA5}">
                      <a16:colId xmlns:a16="http://schemas.microsoft.com/office/drawing/2014/main" val="3541593196"/>
                    </a:ext>
                  </a:extLst>
                </a:gridCol>
              </a:tblGrid>
              <a:tr h="232609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7925660"/>
                  </a:ext>
                </a:extLst>
              </a:tr>
              <a:tr h="232609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1429162"/>
                  </a:ext>
                </a:extLst>
              </a:tr>
            </a:tbl>
          </a:graphicData>
        </a:graphic>
      </p:graphicFrame>
      <p:sp>
        <p:nvSpPr>
          <p:cNvPr id="43" name="Rectangle 42"/>
          <p:cNvSpPr/>
          <p:nvPr/>
        </p:nvSpPr>
        <p:spPr>
          <a:xfrm>
            <a:off x="508671" y="5582854"/>
            <a:ext cx="4323407" cy="181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486778" y="6049375"/>
            <a:ext cx="4323407" cy="181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2727779" y="2382892"/>
            <a:ext cx="0" cy="504000"/>
          </a:xfrm>
          <a:prstGeom prst="straightConnector1">
            <a:avLst/>
          </a:prstGeom>
          <a:ln w="25400"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2713242" y="3880419"/>
            <a:ext cx="0" cy="504000"/>
          </a:xfrm>
          <a:prstGeom prst="straightConnector1">
            <a:avLst/>
          </a:prstGeom>
          <a:ln w="25400"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256" y="3757607"/>
            <a:ext cx="1851581" cy="1278671"/>
          </a:xfrm>
          <a:prstGeom prst="rect">
            <a:avLst/>
          </a:prstGeom>
        </p:spPr>
      </p:pic>
      <p:sp>
        <p:nvSpPr>
          <p:cNvPr id="69" name="Rounded Rectangular Callout 68"/>
          <p:cNvSpPr/>
          <p:nvPr/>
        </p:nvSpPr>
        <p:spPr>
          <a:xfrm>
            <a:off x="7304733" y="3830255"/>
            <a:ext cx="2222095" cy="1449079"/>
          </a:xfrm>
          <a:prstGeom prst="wedgeRoundRectCallout">
            <a:avLst>
              <a:gd name="adj1" fmla="val -78197"/>
              <a:gd name="adj2" fmla="val 46654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2" name="Straight Arrow Connector 71"/>
          <p:cNvCxnSpPr/>
          <p:nvPr/>
        </p:nvCxnSpPr>
        <p:spPr>
          <a:xfrm>
            <a:off x="2304886" y="5238526"/>
            <a:ext cx="0" cy="504000"/>
          </a:xfrm>
          <a:prstGeom prst="straightConnector1">
            <a:avLst/>
          </a:prstGeom>
          <a:ln w="25400"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922" y="1149318"/>
            <a:ext cx="4554107" cy="12375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0014" y="2016096"/>
            <a:ext cx="475529" cy="4999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29670" y="3148204"/>
            <a:ext cx="536494" cy="4328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2850" y="3188933"/>
            <a:ext cx="341406" cy="3779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5831" y="3187362"/>
            <a:ext cx="554784" cy="3779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05254" y="3552827"/>
            <a:ext cx="445047" cy="4938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2497" y="4712899"/>
            <a:ext cx="377985" cy="3840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59386" y="4712899"/>
            <a:ext cx="548688" cy="3840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78437" y="4894410"/>
            <a:ext cx="445047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00053" y="6022408"/>
            <a:ext cx="536494" cy="4328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77665" y="6071181"/>
            <a:ext cx="493819" cy="3840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38827" y="6057708"/>
            <a:ext cx="463336" cy="3840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370824" y="3874101"/>
            <a:ext cx="2066723" cy="140829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495978" y="3452023"/>
            <a:ext cx="3913971" cy="4267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888368" y="2942272"/>
            <a:ext cx="1591194" cy="6767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211894" y="6008258"/>
            <a:ext cx="1585097" cy="4328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731828" y="6330127"/>
            <a:ext cx="3145809" cy="43285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150841" y="1211395"/>
            <a:ext cx="438950" cy="4938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162684" y="3719053"/>
            <a:ext cx="438950" cy="4938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777518" y="279259"/>
            <a:ext cx="859611" cy="859611"/>
          </a:xfrm>
          <a:prstGeom prst="rect">
            <a:avLst/>
          </a:prstGeom>
        </p:spPr>
      </p:pic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:a16="http://schemas.microsoft.com/office/drawing/2014/main" id="{D6121E11-2FC1-4E71-8356-24502AD6A10A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49" y="4696987"/>
            <a:ext cx="579170" cy="48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00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7746" y="1149836"/>
            <a:ext cx="4200508" cy="56331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324" y="1166739"/>
            <a:ext cx="4548010" cy="45297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86000" y="4490228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266128" y="123018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8" y="1679249"/>
            <a:ext cx="2618151" cy="212566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326" y="1929392"/>
            <a:ext cx="2078202" cy="1687282"/>
          </a:xfrm>
          <a:prstGeom prst="rect">
            <a:avLst/>
          </a:prstGeom>
        </p:spPr>
      </p:pic>
      <p:sp>
        <p:nvSpPr>
          <p:cNvPr id="78" name="Pentagon 77"/>
          <p:cNvSpPr/>
          <p:nvPr/>
        </p:nvSpPr>
        <p:spPr>
          <a:xfrm rot="20816409">
            <a:off x="395508" y="3114320"/>
            <a:ext cx="1112942" cy="473873"/>
          </a:xfrm>
          <a:prstGeom prst="homePlate">
            <a:avLst>
              <a:gd name="adj" fmla="val 66540"/>
            </a:avLst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Pentagon 80"/>
          <p:cNvSpPr/>
          <p:nvPr/>
        </p:nvSpPr>
        <p:spPr>
          <a:xfrm rot="20816409">
            <a:off x="1980612" y="3114319"/>
            <a:ext cx="1112942" cy="473873"/>
          </a:xfrm>
          <a:prstGeom prst="homePlate">
            <a:avLst>
              <a:gd name="adj" fmla="val 66540"/>
            </a:avLst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746" y="1221697"/>
            <a:ext cx="1851581" cy="127867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421" y="2371605"/>
            <a:ext cx="2000903" cy="1381789"/>
          </a:xfrm>
          <a:prstGeom prst="rect">
            <a:avLst/>
          </a:prstGeom>
        </p:spPr>
      </p:pic>
      <p:sp>
        <p:nvSpPr>
          <p:cNvPr id="86" name="Rounded Rectangular Callout 85"/>
          <p:cNvSpPr/>
          <p:nvPr/>
        </p:nvSpPr>
        <p:spPr>
          <a:xfrm>
            <a:off x="5878286" y="2773033"/>
            <a:ext cx="1717181" cy="849609"/>
          </a:xfrm>
          <a:prstGeom prst="wedgeRoundRectCallout">
            <a:avLst>
              <a:gd name="adj1" fmla="val 70396"/>
              <a:gd name="adj2" fmla="val 25129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Rounded Rectangular Callout 87"/>
          <p:cNvSpPr/>
          <p:nvPr/>
        </p:nvSpPr>
        <p:spPr>
          <a:xfrm>
            <a:off x="7688564" y="1418952"/>
            <a:ext cx="1717181" cy="849609"/>
          </a:xfrm>
          <a:prstGeom prst="wedgeRoundRectCallout">
            <a:avLst>
              <a:gd name="adj1" fmla="val -78197"/>
              <a:gd name="adj2" fmla="val 46654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44018" y="3099408"/>
            <a:ext cx="737680" cy="6340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4578" y="3114581"/>
            <a:ext cx="737680" cy="6340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96780" y="2249173"/>
            <a:ext cx="1883827" cy="4328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86788" y="2568064"/>
            <a:ext cx="1920406" cy="4328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47597" y="4126282"/>
            <a:ext cx="2828789" cy="4328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3040" y="5228981"/>
            <a:ext cx="2828789" cy="6767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0173" y="6013839"/>
            <a:ext cx="3499407" cy="432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88564" y="1507505"/>
            <a:ext cx="1707028" cy="7254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860189" y="2876338"/>
            <a:ext cx="1707028" cy="7254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18542" y="5737697"/>
            <a:ext cx="2828789" cy="6767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490129" y="6318055"/>
            <a:ext cx="3475021" cy="43285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36886" y="4490228"/>
            <a:ext cx="438950" cy="4999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204880" y="1192329"/>
            <a:ext cx="438950" cy="4999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777518" y="293533"/>
            <a:ext cx="85961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86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w3i9sxi97owk.cloudfront.net/uploads/stream/2020/03/106366/18162433/box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002" y="1554314"/>
            <a:ext cx="2186326" cy="140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556518" y="1124825"/>
            <a:ext cx="451648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Which of these are equal to 15?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A rope measures 30 metres.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The rope is cut into 10 equal sized pieces.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What is the total length of 5 of these pieces?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88" y="3606325"/>
            <a:ext cx="4534581" cy="14716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02920" y="1238156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86000" y="3497444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266128" y="123018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796658" y="1902354"/>
            <a:ext cx="1786087" cy="49693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222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927286" y="1876022"/>
                <a:ext cx="1756065" cy="7902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 5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Red Hands" panose="02000505000000020004" pitchFamily="2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Red Hands" panose="02000505000000020004" pitchFamily="2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286" y="1876022"/>
                <a:ext cx="1756065" cy="790281"/>
              </a:xfrm>
              <a:prstGeom prst="rect">
                <a:avLst/>
              </a:prstGeom>
              <a:blipFill>
                <a:blip r:embed="rId5"/>
                <a:stretch>
                  <a:fillRect l="-34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ounded Rectangle 40"/>
          <p:cNvSpPr/>
          <p:nvPr/>
        </p:nvSpPr>
        <p:spPr>
          <a:xfrm>
            <a:off x="764346" y="2725582"/>
            <a:ext cx="1786087" cy="49693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222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1087351" y="2750581"/>
                <a:ext cx="1140076" cy="7301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20 </a:t>
                </a:r>
                <a14:m>
                  <m:oMath xmlns:m="http://schemas.openxmlformats.org/officeDocument/2006/math">
                    <m:r>
                      <a:rPr kumimoji="0" lang="en-U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 5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Red Hands" panose="02000505000000020004" pitchFamily="2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Red Hands" panose="02000505000000020004" pitchFamily="2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351" y="2750581"/>
                <a:ext cx="1140076" cy="730136"/>
              </a:xfrm>
              <a:prstGeom prst="rect">
                <a:avLst/>
              </a:prstGeom>
              <a:blipFill>
                <a:blip r:embed="rId6"/>
                <a:stretch>
                  <a:fillRect l="-53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ounded Rectangle 42"/>
          <p:cNvSpPr/>
          <p:nvPr/>
        </p:nvSpPr>
        <p:spPr>
          <a:xfrm>
            <a:off x="2805015" y="2734277"/>
            <a:ext cx="1786087" cy="49693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222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3281458" y="2707163"/>
                <a:ext cx="1756065" cy="7902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1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 5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Red Hands" panose="02000505000000020004" pitchFamily="2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1458" y="2707163"/>
                <a:ext cx="1756065" cy="790281"/>
              </a:xfrm>
              <a:prstGeom prst="rect">
                <a:avLst/>
              </a:prstGeom>
              <a:blipFill>
                <a:blip r:embed="rId7"/>
                <a:stretch>
                  <a:fillRect l="-34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Rounded Rectangle 60"/>
          <p:cNvSpPr/>
          <p:nvPr/>
        </p:nvSpPr>
        <p:spPr>
          <a:xfrm>
            <a:off x="754566" y="1902354"/>
            <a:ext cx="1786087" cy="49693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222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157968" y="1867201"/>
                <a:ext cx="1042273" cy="51328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 5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Red Hands" panose="02000505000000020004" pitchFamily="2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968" y="1867201"/>
                <a:ext cx="1042273" cy="513282"/>
              </a:xfrm>
              <a:prstGeom prst="rect">
                <a:avLst/>
              </a:prstGeom>
              <a:blipFill>
                <a:blip r:embed="rId8"/>
                <a:stretch>
                  <a:fillRect l="-6433" r="-4678" b="-154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5636776" y="1190208"/>
            <a:ext cx="431601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Danny has two boxes of sweets.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He puts the sweets into smaller bags.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There are 5 in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each bag.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How many bags can Danny fill using all the sweets?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pic>
        <p:nvPicPr>
          <p:cNvPr id="63" name="Picture 2" descr="https://dw3i9sxi97owk.cloudfront.net/uploads/stream/2020/03/106366/18162433/box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867" y="1566854"/>
            <a:ext cx="2186326" cy="140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dw3i9sxi97owk.cloudfront.net/uploads/stream/2020/03/106366/18162435/packet5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017" y="3342197"/>
            <a:ext cx="1932908" cy="199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74110" y="1774137"/>
            <a:ext cx="1377815" cy="145707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63902" y="1788474"/>
            <a:ext cx="1377815" cy="145707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21758" y="2645769"/>
            <a:ext cx="1377815" cy="14570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9647" y="6164615"/>
            <a:ext cx="1859441" cy="4328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21799" y="4424854"/>
            <a:ext cx="1853345" cy="6767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78846" y="4665372"/>
            <a:ext cx="1859441" cy="6767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78280" y="6028905"/>
            <a:ext cx="2822693" cy="43285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8868" y="3480618"/>
            <a:ext cx="438950" cy="4999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204896" y="1193554"/>
            <a:ext cx="438950" cy="4999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795773" y="278295"/>
            <a:ext cx="87790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597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47" y="4881599"/>
            <a:ext cx="1494777" cy="159279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-845125" y="-209507"/>
            <a:ext cx="10412449" cy="6742287"/>
            <a:chOff x="-845125" y="-209507"/>
            <a:chExt cx="10412449" cy="6742287"/>
          </a:xfrm>
        </p:grpSpPr>
        <p:sp>
          <p:nvSpPr>
            <p:cNvPr id="5" name="Rounded Rectangle 4"/>
            <p:cNvSpPr/>
            <p:nvPr/>
          </p:nvSpPr>
          <p:spPr>
            <a:xfrm>
              <a:off x="-845125" y="-209507"/>
              <a:ext cx="6409509" cy="1072582"/>
            </a:xfrm>
            <a:prstGeom prst="roundRect">
              <a:avLst>
                <a:gd name="adj" fmla="val 17141"/>
              </a:avLst>
            </a:prstGeom>
            <a:solidFill>
              <a:schemeClr val="accent2">
                <a:lumMod val="20000"/>
                <a:lumOff val="8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327551" y="160943"/>
              <a:ext cx="1088358" cy="54914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8847324" y="279259"/>
              <a:ext cx="720000" cy="720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571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5002920" y="1238156"/>
              <a:ext cx="128582" cy="5294624"/>
            </a:xfrm>
            <a:prstGeom prst="roundRect">
              <a:avLst>
                <a:gd name="adj" fmla="val 3750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37381" y="1192329"/>
              <a:ext cx="319237" cy="3826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77" y="3550444"/>
            <a:ext cx="1494777" cy="159279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172" y="3550443"/>
            <a:ext cx="1494777" cy="159279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76" y="3550442"/>
            <a:ext cx="1494777" cy="159279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172" y="4939985"/>
            <a:ext cx="1494777" cy="15927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447" y="1774466"/>
            <a:ext cx="3639849" cy="16888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8225" y="5339638"/>
            <a:ext cx="1749704" cy="6767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4171" y="5968408"/>
            <a:ext cx="2213040" cy="432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73519" y="4828540"/>
            <a:ext cx="1749704" cy="4328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6933" y="5245141"/>
            <a:ext cx="3877392" cy="4328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320" y="1202009"/>
            <a:ext cx="4548010" cy="32067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16759" y="1172836"/>
            <a:ext cx="4346825" cy="359695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77524" y="1172836"/>
            <a:ext cx="438950" cy="4999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780567" y="280599"/>
            <a:ext cx="85351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8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954" y="1193007"/>
            <a:ext cx="4352921" cy="193869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64" y="1179563"/>
            <a:ext cx="4548010" cy="48955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-845125" y="-209507"/>
            <a:ext cx="10412449" cy="6742287"/>
            <a:chOff x="-845125" y="-209507"/>
            <a:chExt cx="10412449" cy="6742287"/>
          </a:xfrm>
        </p:grpSpPr>
        <p:sp>
          <p:nvSpPr>
            <p:cNvPr id="5" name="Rounded Rectangle 4"/>
            <p:cNvSpPr/>
            <p:nvPr/>
          </p:nvSpPr>
          <p:spPr>
            <a:xfrm>
              <a:off x="-845125" y="-209507"/>
              <a:ext cx="6409509" cy="1072582"/>
            </a:xfrm>
            <a:prstGeom prst="roundRect">
              <a:avLst>
                <a:gd name="adj" fmla="val 17141"/>
              </a:avLst>
            </a:prstGeom>
            <a:solidFill>
              <a:schemeClr val="accent2">
                <a:lumMod val="20000"/>
                <a:lumOff val="8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327551" y="160943"/>
              <a:ext cx="1088358" cy="54914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8847324" y="279259"/>
              <a:ext cx="720000" cy="720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571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5002920" y="1238156"/>
              <a:ext cx="128582" cy="5294624"/>
            </a:xfrm>
            <a:prstGeom prst="roundRect">
              <a:avLst>
                <a:gd name="adj" fmla="val 3750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37381" y="1192329"/>
              <a:ext cx="319237" cy="3826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5" name="Isosceles Triangle 24"/>
          <p:cNvSpPr/>
          <p:nvPr/>
        </p:nvSpPr>
        <p:spPr>
          <a:xfrm>
            <a:off x="6202552" y="1917147"/>
            <a:ext cx="714103" cy="618309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6776627" y="1964691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6627" y="1964691"/>
                <a:ext cx="53412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923574" y="1977783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3574" y="1977783"/>
                <a:ext cx="53412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8375693" y="2017269"/>
            <a:ext cx="4555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43" name="Isosceles Triangle 42"/>
          <p:cNvSpPr/>
          <p:nvPr/>
        </p:nvSpPr>
        <p:spPr>
          <a:xfrm>
            <a:off x="6175995" y="3029753"/>
            <a:ext cx="714103" cy="618309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Diamond 43"/>
          <p:cNvSpPr/>
          <p:nvPr/>
        </p:nvSpPr>
        <p:spPr>
          <a:xfrm>
            <a:off x="7262203" y="2951376"/>
            <a:ext cx="669975" cy="69668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6767573" y="3078271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7573" y="3078271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7932178" y="3051337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2178" y="3051337"/>
                <a:ext cx="53412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8349461" y="3090823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30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53" name="Diamond 52"/>
          <p:cNvSpPr/>
          <p:nvPr/>
        </p:nvSpPr>
        <p:spPr>
          <a:xfrm>
            <a:off x="7297039" y="4096182"/>
            <a:ext cx="669975" cy="69668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6862415" y="4230187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2415" y="4230187"/>
                <a:ext cx="482824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7932178" y="4196143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2178" y="4196143"/>
                <a:ext cx="53412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8349461" y="4235629"/>
            <a:ext cx="471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10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57" name="5-Point Star 56"/>
          <p:cNvSpPr/>
          <p:nvPr/>
        </p:nvSpPr>
        <p:spPr>
          <a:xfrm>
            <a:off x="6219384" y="4092525"/>
            <a:ext cx="707831" cy="696686"/>
          </a:xfrm>
          <a:prstGeom prst="star5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Isosceles Triangle 57"/>
          <p:cNvSpPr/>
          <p:nvPr/>
        </p:nvSpPr>
        <p:spPr>
          <a:xfrm>
            <a:off x="7260971" y="1911403"/>
            <a:ext cx="714103" cy="618309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1429" y="1946759"/>
            <a:ext cx="3944454" cy="5486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7363" y="3064563"/>
            <a:ext cx="3944454" cy="5486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3656" y="4183409"/>
            <a:ext cx="3938357" cy="54868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54465" y="2001088"/>
            <a:ext cx="585267" cy="4999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04152" y="3115112"/>
            <a:ext cx="585267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97836" y="4238607"/>
            <a:ext cx="597460" cy="493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76752" y="6014295"/>
            <a:ext cx="3042168" cy="4389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346650" y="2129175"/>
            <a:ext cx="457240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440953" y="2127539"/>
            <a:ext cx="457240" cy="4328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330983" y="3224723"/>
            <a:ext cx="457240" cy="4328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379801" y="3147597"/>
            <a:ext cx="1597290" cy="4328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18012" y="4269089"/>
            <a:ext cx="1597290" cy="4328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346650" y="4286273"/>
            <a:ext cx="1597290" cy="4328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286403" y="2558864"/>
            <a:ext cx="1597290" cy="4328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269863" y="3683902"/>
            <a:ext cx="1597290" cy="4328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253325" y="4856403"/>
            <a:ext cx="1597290" cy="43285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176552" y="1178715"/>
            <a:ext cx="438950" cy="499915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774470" y="265785"/>
            <a:ext cx="8657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38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53" y="1181363"/>
            <a:ext cx="4548010" cy="52674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143" y="1156026"/>
            <a:ext cx="4554107" cy="501744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-845125" y="-209507"/>
            <a:ext cx="10412449" cy="6742287"/>
            <a:chOff x="-845125" y="-209507"/>
            <a:chExt cx="10412449" cy="6742287"/>
          </a:xfrm>
        </p:grpSpPr>
        <p:sp>
          <p:nvSpPr>
            <p:cNvPr id="5" name="Rounded Rectangle 4"/>
            <p:cNvSpPr/>
            <p:nvPr/>
          </p:nvSpPr>
          <p:spPr>
            <a:xfrm>
              <a:off x="-845125" y="-209507"/>
              <a:ext cx="6409509" cy="1072582"/>
            </a:xfrm>
            <a:prstGeom prst="roundRect">
              <a:avLst>
                <a:gd name="adj" fmla="val 17141"/>
              </a:avLst>
            </a:prstGeom>
            <a:solidFill>
              <a:schemeClr val="accent2">
                <a:lumMod val="20000"/>
                <a:lumOff val="8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327551" y="160943"/>
              <a:ext cx="1088358" cy="54914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8847324" y="279259"/>
              <a:ext cx="720000" cy="720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571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5002920" y="1238156"/>
              <a:ext cx="128582" cy="5294624"/>
            </a:xfrm>
            <a:prstGeom prst="roundRect">
              <a:avLst>
                <a:gd name="adj" fmla="val 3750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37381" y="1192329"/>
              <a:ext cx="319237" cy="3826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493" y="2992955"/>
            <a:ext cx="1714630" cy="1184094"/>
          </a:xfrm>
          <a:prstGeom prst="rect">
            <a:avLst/>
          </a:prstGeom>
        </p:spPr>
      </p:pic>
      <p:sp>
        <p:nvSpPr>
          <p:cNvPr id="49" name="Rounded Rectangular Callout 48"/>
          <p:cNvSpPr/>
          <p:nvPr/>
        </p:nvSpPr>
        <p:spPr>
          <a:xfrm>
            <a:off x="7564875" y="1887700"/>
            <a:ext cx="1969450" cy="1016824"/>
          </a:xfrm>
          <a:prstGeom prst="wedgeRoundRectCallout">
            <a:avLst>
              <a:gd name="adj1" fmla="val -67200"/>
              <a:gd name="adj2" fmla="val 4772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ounded Rectangular Callout 60"/>
          <p:cNvSpPr/>
          <p:nvPr/>
        </p:nvSpPr>
        <p:spPr>
          <a:xfrm>
            <a:off x="5839355" y="3197397"/>
            <a:ext cx="1954301" cy="624214"/>
          </a:xfrm>
          <a:prstGeom prst="wedgeRoundRectCallout">
            <a:avLst>
              <a:gd name="adj1" fmla="val 67039"/>
              <a:gd name="adj2" fmla="val 1482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21" y="1887700"/>
            <a:ext cx="1641810" cy="12205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335" y="2739911"/>
            <a:ext cx="2827485" cy="2874276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1524001" y="4043083"/>
            <a:ext cx="107576" cy="6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234956" y="4344237"/>
            <a:ext cx="317325" cy="285920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Can 20"/>
          <p:cNvSpPr/>
          <p:nvPr/>
        </p:nvSpPr>
        <p:spPr>
          <a:xfrm>
            <a:off x="1983944" y="2031907"/>
            <a:ext cx="502023" cy="923910"/>
          </a:xfrm>
          <a:prstGeom prst="ca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Can 63"/>
          <p:cNvSpPr/>
          <p:nvPr/>
        </p:nvSpPr>
        <p:spPr>
          <a:xfrm>
            <a:off x="2643899" y="2031907"/>
            <a:ext cx="502023" cy="923910"/>
          </a:xfrm>
          <a:prstGeom prst="ca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44307" y="3094435"/>
            <a:ext cx="1938696" cy="6767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9015" y="5984975"/>
            <a:ext cx="1944793" cy="4328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88500" y="5649871"/>
            <a:ext cx="1944793" cy="432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07318" y="6181751"/>
            <a:ext cx="3359187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61566" y="1954126"/>
            <a:ext cx="2005758" cy="853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18626" y="3264996"/>
            <a:ext cx="1956986" cy="48772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65128" y="1181363"/>
            <a:ext cx="438950" cy="4999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814062" y="257538"/>
            <a:ext cx="84132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05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81" y="1148977"/>
            <a:ext cx="4480948" cy="545029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4940573" y="1205347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176418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203" y="1574929"/>
            <a:ext cx="1604170" cy="8871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528" y="2482436"/>
            <a:ext cx="708309" cy="80319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837" y="2493862"/>
            <a:ext cx="708309" cy="8031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897" y="2481171"/>
            <a:ext cx="708309" cy="8031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010" y="2481171"/>
            <a:ext cx="708309" cy="8031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119" y="2679413"/>
            <a:ext cx="542410" cy="47792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4359" y="1587947"/>
            <a:ext cx="1604170" cy="88712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56" y="2067234"/>
            <a:ext cx="1783889" cy="135759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609" y="2071179"/>
            <a:ext cx="1783889" cy="135759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828" y="4043083"/>
            <a:ext cx="1509602" cy="1748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5234" y="4562150"/>
            <a:ext cx="1725318" cy="9205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98231" y="6138057"/>
            <a:ext cx="2274005" cy="6767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95654" y="1170713"/>
            <a:ext cx="4218798" cy="45236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1124" y="5255680"/>
            <a:ext cx="1725318" cy="9205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80019" y="6216570"/>
            <a:ext cx="2749534" cy="4328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25434" y="1170713"/>
            <a:ext cx="438950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780567" y="266081"/>
            <a:ext cx="85351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646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4940573" y="1205347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517068" y="1124919"/>
            <a:ext cx="418921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Mrs Green bakes muffins.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She sells them in her shop.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On Monday she bakes 30 and sells 18</a:t>
            </a:r>
          </a:p>
          <a:p>
            <a:pPr marL="285750" marR="0" lvl="0" indent="-2857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On Tuesday she bakes twice as many muffins but has the same amount left.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How many muffins did she sell on Tuesday?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736" y="1724004"/>
            <a:ext cx="1906631" cy="16926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399" y="1734343"/>
            <a:ext cx="1884538" cy="17198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02" y="1238155"/>
            <a:ext cx="981187" cy="138617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34" y="1238155"/>
            <a:ext cx="981187" cy="138617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466" y="1238155"/>
            <a:ext cx="981187" cy="138617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598" y="1238155"/>
            <a:ext cx="981187" cy="138617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730" y="1238155"/>
            <a:ext cx="981187" cy="138617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864" y="1238155"/>
            <a:ext cx="981187" cy="13861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27" y="2733572"/>
            <a:ext cx="1026229" cy="144980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435" y="2727689"/>
            <a:ext cx="1026229" cy="144980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615" y="2721806"/>
            <a:ext cx="1026229" cy="144980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958" y="2715923"/>
            <a:ext cx="1026229" cy="14498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612" y="4026115"/>
            <a:ext cx="1888304" cy="266799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938" y="2707633"/>
            <a:ext cx="1026229" cy="14498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535" y="1170467"/>
            <a:ext cx="4480948" cy="43407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2336" y="5340999"/>
            <a:ext cx="1804572" cy="11644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0997" y="6399563"/>
            <a:ext cx="3651821" cy="4328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01350" y="3724586"/>
            <a:ext cx="1804572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59525" y="4844154"/>
            <a:ext cx="1804572" cy="6767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66661" y="6181285"/>
            <a:ext cx="3029975" cy="6767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40244" y="5575005"/>
            <a:ext cx="1231499" cy="77425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125434" y="1151045"/>
            <a:ext cx="438950" cy="4938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774470" y="260138"/>
            <a:ext cx="8657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97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95" y="1175534"/>
            <a:ext cx="4511431" cy="485283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4940573" y="1205347"/>
            <a:ext cx="128582" cy="5294624"/>
          </a:xfrm>
          <a:prstGeom prst="roundRect">
            <a:avLst>
              <a:gd name="adj" fmla="val 375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176418" y="1192329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517068" y="1124919"/>
            <a:ext cx="418921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Lou has 5 bananas.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Dan has 8 times as many.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How many bananas do they have in total?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A bag contains 100 counters.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Susie takes out 26 counters.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Mark takes out 39 counters.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How many counters are left in the bag?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821577" y="2011679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3387151" y="2868508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2492766" y="3749848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094" y="1371066"/>
            <a:ext cx="1039442" cy="118584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696" y="1418757"/>
            <a:ext cx="1039442" cy="118584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468" y="1418757"/>
            <a:ext cx="1039442" cy="118584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8205" y="1427125"/>
            <a:ext cx="1039442" cy="118584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842" y="1409311"/>
            <a:ext cx="1039442" cy="1185843"/>
          </a:xfrm>
          <a:prstGeom prst="rect">
            <a:avLst/>
          </a:prstGeom>
        </p:spPr>
      </p:pic>
      <p:sp>
        <p:nvSpPr>
          <p:cNvPr id="53" name="Rounded Rectangle 52"/>
          <p:cNvSpPr/>
          <p:nvPr/>
        </p:nvSpPr>
        <p:spPr>
          <a:xfrm>
            <a:off x="1762494" y="4616353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155196" y="4266244"/>
            <a:ext cx="319237" cy="382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5053" y="2094102"/>
            <a:ext cx="487722" cy="4999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4118" y="2958164"/>
            <a:ext cx="487722" cy="4938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54492" y="3832271"/>
            <a:ext cx="487722" cy="4999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4520" y="4698776"/>
            <a:ext cx="481626" cy="4999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2355" y="3524743"/>
            <a:ext cx="2347163" cy="6767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87114" y="2464940"/>
            <a:ext cx="1566808" cy="6767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07705" y="5671958"/>
            <a:ext cx="2176461" cy="6767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63806" y="6213422"/>
            <a:ext cx="3078747" cy="67671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129683"/>
            <a:ext cx="5736833" cy="74987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40002" y="-95494"/>
            <a:ext cx="749873" cy="8169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679025" y="267428"/>
            <a:ext cx="1048603" cy="85961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8868" y="1192329"/>
            <a:ext cx="341406" cy="4999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24856" y="1155919"/>
            <a:ext cx="438950" cy="4938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097771" y="4259750"/>
            <a:ext cx="438950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06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DC5D20935D2244AB77F11A9C285242" ma:contentTypeVersion="12" ma:contentTypeDescription="Create a new document." ma:contentTypeScope="" ma:versionID="640ebe42faf2cb8d414c9bbf72c63fb4">
  <xsd:schema xmlns:xsd="http://www.w3.org/2001/XMLSchema" xmlns:xs="http://www.w3.org/2001/XMLSchema" xmlns:p="http://schemas.microsoft.com/office/2006/metadata/properties" xmlns:ns2="d38eab20-3132-4f5b-affe-30e0f8867552" xmlns:ns3="59cd158f-b7c2-45a5-912e-515c9f09967c" targetNamespace="http://schemas.microsoft.com/office/2006/metadata/properties" ma:root="true" ma:fieldsID="ec9f3f71287618d84a40edae3b94e436" ns2:_="" ns3:_="">
    <xsd:import namespace="d38eab20-3132-4f5b-affe-30e0f8867552"/>
    <xsd:import namespace="59cd158f-b7c2-45a5-912e-515c9f09967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8eab20-3132-4f5b-affe-30e0f886755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cd158f-b7c2-45a5-912e-515c9f0996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7040B9-3818-4D38-AB9E-1E9CD17FA5A5}"/>
</file>

<file path=customXml/itemProps2.xml><?xml version="1.0" encoding="utf-8"?>
<ds:datastoreItem xmlns:ds="http://schemas.openxmlformats.org/officeDocument/2006/customXml" ds:itemID="{FE0A5716-DDDB-4F50-8B00-83AB3ABAB3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61B0E8-A076-4D07-BF02-0A554C9B3BA1}">
  <ds:schemaRefs>
    <ds:schemaRef ds:uri="f704b28b-b764-4779-9835-b35558b6e930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12535</TotalTime>
  <Words>216</Words>
  <Application>Microsoft Office PowerPoint</Application>
  <PresentationFormat>A4 Paper (210x297 mm)</PresentationFormat>
  <Paragraphs>86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KG Red Hands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Staneff</dc:creator>
  <cp:lastModifiedBy>James Chadwick</cp:lastModifiedBy>
  <cp:revision>229</cp:revision>
  <dcterms:created xsi:type="dcterms:W3CDTF">2019-02-23T20:52:48Z</dcterms:created>
  <dcterms:modified xsi:type="dcterms:W3CDTF">2020-06-17T08:04:43Z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0x01010019DC5D20935D2244AB77F11A9C285242</vt:lpwstr>
  </property>
</Properties>
</file>